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notesSlide+xml" PartName="/ppt/notesSlides/notesSlide1.xml"/>
  <Override ContentType="application/vnd.openxmlformats-officedocument.presentationml.slide+xml" PartName="/ppt/slides/slide2.xml"/>
  <Override ContentType="application/vnd.openxmlformats-officedocument.presentationml.notesSlide+xml" PartName="/ppt/notesSlides/not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notesSlide+xml" PartName="/ppt/notesSlides/notesSlide3.xml"/>
  <Override ContentType="application/vnd.openxmlformats-officedocument.presentationml.slide+xml" PartName="/ppt/slides/slide5.xml"/>
  <Override ContentType="application/vnd.openxmlformats-officedocument.presentationml.notesSlide+xml" PartName="/ppt/notesSlides/notesSlide4.xml"/>
  <Override ContentType="application/vnd.openxmlformats-officedocument.presentationml.slide+xml" PartName="/ppt/slides/slide6.xml"/>
  <Override ContentType="application/vnd.openxmlformats-officedocument.presentationml.notesSlide+xml" PartName="/ppt/notesSlides/notesSlide5.xml"/>
  <Override ContentType="application/vnd.openxmlformats-officedocument.presentationml.slide+xml" PartName="/ppt/slides/slide7.xml"/>
  <Override ContentType="application/vnd.openxmlformats-officedocument.presentationml.notesSlide+xml" PartName="/ppt/notesSlides/notesSlide6.xml"/>
  <Override ContentType="application/vnd.openxmlformats-officedocument.presentationml.slide+xml" PartName="/ppt/slides/slide8.xml"/>
  <Override ContentType="application/vnd.openxmlformats-officedocument.presentationml.notesSlide+xml" PartName="/ppt/notesSlides/notesSlide7.xml"/>
  <Override ContentType="application/vnd.openxmlformats-officedocument.presentationml.slide+xml" PartName="/ppt/slides/slide9.xml"/>
  <Override ContentType="application/vnd.openxmlformats-officedocument.presentationml.notesSlide+xml" PartName="/ppt/notesSlides/notesSlide8.xml"/>
  <Override ContentType="application/vnd.openxmlformats-officedocument.presentationml.slide+xml" PartName="/ppt/slides/slide10.xml"/>
  <Override ContentType="application/vnd.openxmlformats-officedocument.presentationml.notesSlide+xml" PartName="/ppt/notesSlides/notesSlide9.xml"/>
  <Override ContentType="application/vnd.openxmlformats-officedocument.presentationml.slide+xml" PartName="/ppt/slides/slide11.xml"/>
  <Override ContentType="application/vnd.openxmlformats-officedocument.presentationml.notesSlide+xml" PartName="/ppt/notesSlides/notesSlide1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notesSlide+xml" PartName="/ppt/notesSlides/notesSlide11.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Slide+xml" PartName="/ppt/notesSlides/notesSlide12.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Slide+xml" PartName="/ppt/notesSlides/notesSlide1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Slide+xml" PartName="/ppt/notesSlides/notesSlide1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notesSlide+xml" PartName="/ppt/notesSlides/notesSlide15.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notesSlide+xml" PartName="/ppt/notesSlides/notesSlide16.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notesSlide+xml" PartName="/ppt/notesSlides/notesSlide17.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x-fontdata" PartName="/ppt/fonts/font8.fntdata"/>
  <Override ContentType="application/x-fontdata" PartName="/ppt/fonts/font9.fntdata"/>
  <Override ContentType="application/vnd.openxmlformats-officedocument.presentationml.tags+xml" PartName="/ppt/tags/tag3.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no" ?><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jpe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age20.png" Type="http://schemas.openxmlformats.org/officeDocument/2006/relationships/image"/><Relationship Id="rId21" Target="/ppt/media/image21.png" Type="http://schemas.openxmlformats.org/officeDocument/2006/relationships/image"/><Relationship Id="rId22" Target="/ppt/media/image22.png" Type="http://schemas.openxmlformats.org/officeDocument/2006/relationships/image"/><Relationship Id="rId23" Target="/ppt/media/image23.png" Type="http://schemas.openxmlformats.org/officeDocument/2006/relationships/image"/><Relationship Id="rId24" Target="/ppt/media/image24.png" Type="http://schemas.openxmlformats.org/officeDocument/2006/relationships/image"/><Relationship Id="rId25" Target="/ppt/media/image25.png" Type="http://schemas.openxmlformats.org/officeDocument/2006/relationships/image"/><Relationship Id="rId26" Target="/ppt/media/image26.png" Type="http://schemas.openxmlformats.org/officeDocument/2006/relationships/image"/><Relationship Id="rId27" Target="/ppt/media/image27.png" Type="http://schemas.openxmlformats.org/officeDocument/2006/relationships/image"/><Relationship Id="rId28" Target="/ppt/media/image28.png" Type="http://schemas.openxmlformats.org/officeDocument/2006/relationships/image"/><Relationship Id="rId29" Target="/ppt/media/image29.png" Type="http://schemas.openxmlformats.org/officeDocument/2006/relationships/image"/><Relationship Id="rId30" Target="/ppt/media/image30.png" Type="http://schemas.openxmlformats.org/officeDocument/2006/relationships/image"/><Relationship Id="rId31" Target="/ppt/media/image31.jpeg" Type="http://schemas.openxmlformats.org/officeDocument/2006/relationships/image"/><Relationship Id="rId32" Target="/ppt/media/image32.png" Type="http://schemas.openxmlformats.org/officeDocument/2006/relationships/image"/><Relationship Id="rId33" Target="/ppt/media/image33.png" Type="http://schemas.openxmlformats.org/officeDocument/2006/relationships/image"/><Relationship Id="rId34" Target="/ppt/media/image34.png" Type="http://schemas.openxmlformats.org/officeDocument/2006/relationships/image"/><Relationship Id="rId35" Target="/ppt/media/image35.png" Type="http://schemas.openxmlformats.org/officeDocument/2006/relationships/image"/><Relationship Id="rId36" Target="/ppt/media/image36.jpeg" Type="http://schemas.openxmlformats.org/officeDocument/2006/relationships/image"/><Relationship Id="rId37" Target="/ppt/media/image37.png" Type="http://schemas.openxmlformats.org/officeDocument/2006/relationships/image"/><Relationship Id="rId38" Target="/ppt/media/image38.png" Type="http://schemas.openxmlformats.org/officeDocument/2006/relationships/image"/><Relationship Id="rId39" Target="/ppt/media/image39.png" Type="http://schemas.openxmlformats.org/officeDocument/2006/relationships/image"/><Relationship Id="rId40" Target="/ppt/media/image40.png" Type="http://schemas.openxmlformats.org/officeDocument/2006/relationships/image"/><Relationship Id="rId41" Target="/ppt/media/image41.png" Type="http://schemas.openxmlformats.org/officeDocument/2006/relationships/image"/><Relationship Id="rId42" Target="/ppt/media/image42.png" Type="http://schemas.openxmlformats.org/officeDocument/2006/relationships/image"/><Relationship Id="rId43" Target="/ppt/media/image43.png" Type="http://schemas.openxmlformats.org/officeDocument/2006/relationships/image"/><Relationship Id="rId44" Target="/ppt/media/image44.png" Type="http://schemas.openxmlformats.org/officeDocument/2006/relationships/image"/><Relationship Id="rId45" Target="/ppt/media/image45.png" Type="http://schemas.openxmlformats.org/officeDocument/2006/relationships/image"/><Relationship Id="rId46" Target="/ppt/media/image46.png" Type="http://schemas.openxmlformats.org/officeDocument/2006/relationships/image"/><Relationship Id="rId47" Target="/ppt/media/image47.png" Type="http://schemas.openxmlformats.org/officeDocument/2006/relationships/image"/><Relationship Id="rId48" Target="/ppt/media/image48.png" Type="http://schemas.openxmlformats.org/officeDocument/2006/relationships/image"/><Relationship Id="rId49" Target="/ppt/media/image49.png" Type="http://schemas.openxmlformats.org/officeDocument/2006/relationships/image"/><Relationship Id="rId50" Target="/ppt/media/image50.png" Type="http://schemas.openxmlformats.org/officeDocument/2006/relationships/image"/><Relationship Id="rId51" Target="/ppt/media/image51.png" Type="http://schemas.openxmlformats.org/officeDocument/2006/relationships/image"/><Relationship Id="rId52" Target="/ppt/media/image52.png" Type="http://schemas.openxmlformats.org/officeDocument/2006/relationships/image"/><Relationship Id="rId53" Target="/ppt/media/image53.png" Type="http://schemas.openxmlformats.org/officeDocument/2006/relationships/image"/><Relationship Id="rId54" Target="/ppt/media/image54.png" Type="http://schemas.openxmlformats.org/officeDocument/2006/relationships/image"/><Relationship Id="rId55" Target="/ppt/media/image55.png" Type="http://schemas.openxmlformats.org/officeDocument/2006/relationships/image"/><Relationship Id="rId56" Target="/ppt/media/image56.png" Type="http://schemas.openxmlformats.org/officeDocument/2006/relationships/image"/><Relationship Id="rId57" Target="/ppt/media/image57.png" Type="http://schemas.openxmlformats.org/officeDocument/2006/relationships/image"/><Relationship Id="rId58" Target="/ppt/media/image58.png" Type="http://schemas.openxmlformats.org/officeDocument/2006/relationships/image"/><Relationship Id="rId59" Target="/ppt/media/image59.png" Type="http://schemas.openxmlformats.org/officeDocument/2006/relationships/image"/><Relationship Id="rId60" Target="/ppt/media/image60.png" Type="http://schemas.openxmlformats.org/officeDocument/2006/relationships/image"/><Relationship Id="rId61" Target="/ppt/media/image61.png" Type="http://schemas.openxmlformats.org/officeDocument/2006/relationships/image"/><Relationship Id="rId62" Target="/ppt/media/image62.png" Type="http://schemas.openxmlformats.org/officeDocument/2006/relationships/image"/><Relationship Id="rId63" Target="/ppt/media/image63.png" Type="http://schemas.openxmlformats.org/officeDocument/2006/relationships/image"/><Relationship Id="rId64" Target="/ppt/media/image64.png" Type="http://schemas.openxmlformats.org/officeDocument/2006/relationships/image"/><Relationship Id="rId65" Target="/ppt/media/image65.png" Type="http://schemas.openxmlformats.org/officeDocument/2006/relationships/image"/><Relationship Id="rId66" Target="/ppt/media/image66.png" Type="http://schemas.openxmlformats.org/officeDocument/2006/relationships/image"/><Relationship Id="rId67" Target="/ppt/media/image67.png" Type="http://schemas.openxmlformats.org/officeDocument/2006/relationships/image"/><Relationship Id="rId68" Target="/ppt/media/image68.png" Type="http://schemas.openxmlformats.org/officeDocument/2006/relationships/image"/><Relationship Id="rId69" Target="/ppt/media/image69.png" Type="http://schemas.openxmlformats.org/officeDocument/2006/relationships/image"/><Relationship Id="rId70" Target="/ppt/media/image70.png" Type="http://schemas.openxmlformats.org/officeDocument/2006/relationships/image"/><Relationship Id="rId71" Target="/ppt/media/image71.png" Type="http://schemas.openxmlformats.org/officeDocument/2006/relationships/image"/><Relationship Id="rId72" Target="/ppt/media/image72.png" Type="http://schemas.openxmlformats.org/officeDocument/2006/relationships/image"/><Relationship Id="rId73" Target="/ppt/media/image73.png" Type="http://schemas.openxmlformats.org/officeDocument/2006/relationships/image"/><Relationship Id="rId74" Target="/ppt/media/image74.png" Type="http://schemas.openxmlformats.org/officeDocument/2006/relationships/image"/><Relationship Id="rId75" Target="/ppt/media/image75.png" Type="http://schemas.openxmlformats.org/officeDocument/2006/relationships/image"/><Relationship Id="rId76" Target="/ppt/media/image76.png" Type="http://schemas.openxmlformats.org/officeDocument/2006/relationships/image"/><Relationship Id="rId77" Target="/ppt/media/image77.png" Type="http://schemas.openxmlformats.org/officeDocument/2006/relationships/image"/><Relationship Id="rId78" Target="/ppt/media/image78.png" Type="http://schemas.openxmlformats.org/officeDocument/2006/relationships/image"/><Relationship Id="rId79" Target="/ppt/media/image79.png" Type="http://schemas.openxmlformats.org/officeDocument/2006/relationships/image"/><Relationship Id="rId80" Target="/ppt/media/image80.png" Type="http://schemas.openxmlformats.org/officeDocument/2006/relationships/image"/><Relationship Id="rId81" Target="/ppt/media/image81.png" Type="http://schemas.openxmlformats.org/officeDocument/2006/relationships/image"/><Relationship Id="rId82" Target="/ppt/media/image82.png" Type="http://schemas.openxmlformats.org/officeDocument/2006/relationships/image"/><Relationship Id="rId83" Target="/ppt/media/image83.png" Type="http://schemas.openxmlformats.org/officeDocument/2006/relationships/image"/><Relationship Id="rId84" Target="/ppt/media/image84.png" Type="http://schemas.openxmlformats.org/officeDocument/2006/relationships/image"/><Relationship Id="rId85" Target="/ppt/media/image85.png" Type="http://schemas.openxmlformats.org/officeDocument/2006/relationships/image"/><Relationship Id="rId86" Target="/ppt/media/image86.png" Type="http://schemas.openxmlformats.org/officeDocument/2006/relationships/image"/><Relationship Id="rId87" Target="/ppt/media/image87.png" Type="http://schemas.openxmlformats.org/officeDocument/2006/relationships/image"/><Relationship Id="rId88" Target="/ppt/media/image88.png" Type="http://schemas.openxmlformats.org/officeDocument/2006/relationships/image"/><Relationship Id="rId89" Target="/ppt/media/image89.png" Type="http://schemas.openxmlformats.org/officeDocument/2006/relationships/image"/><Relationship Id="rId90" Target="/ppt/media/image90.png" Type="http://schemas.openxmlformats.org/officeDocument/2006/relationships/image"/><Relationship Id="rId91" Target="/ppt/media/image91.png" Type="http://schemas.openxmlformats.org/officeDocument/2006/relationships/image"/><Relationship Id="rId92" Target="/ppt/media/image92.png" Type="http://schemas.openxmlformats.org/officeDocument/2006/relationships/image"/><Relationship Id="rId93" Target="/ppt/media/image93.png" Type="http://schemas.openxmlformats.org/officeDocument/2006/relationships/image"/><Relationship Id="rId94" Target="/ppt/media/image94.png" Type="http://schemas.openxmlformats.org/officeDocument/2006/relationships/image"/><Relationship Id="rId95" Target="/ppt/media/image95.jpeg" Type="http://schemas.openxmlformats.org/officeDocument/2006/relationships/image"/><Relationship Id="rId96" Target="/ppt/media/image96.png" Type="http://schemas.openxmlformats.org/officeDocument/2006/relationships/image"/><Relationship Id="rId97" Target="/ppt/media/image97.png" Type="http://schemas.openxmlformats.org/officeDocument/2006/relationships/image"/><Relationship Id="rId98" Target="/ppt/media/image98.png" Type="http://schemas.openxmlformats.org/officeDocument/2006/relationships/image"/><Relationship Id="rId99" Target="/ppt/media/image99.png" Type="http://schemas.openxmlformats.org/officeDocument/2006/relationships/image"/><Relationship Id="rId100" Target="/ppt/media/image100.png" Type="http://schemas.openxmlformats.org/officeDocument/2006/relationships/image"/><Relationship Id="rId101" Target="/ppt/media/image101.png" Type="http://schemas.openxmlformats.org/officeDocument/2006/relationships/image"/><Relationship Id="rId102" Target="/ppt/media/image102.png" Type="http://schemas.openxmlformats.org/officeDocument/2006/relationships/image"/><Relationship Id="rId103" Target="/ppt/media/image103.png" Type="http://schemas.openxmlformats.org/officeDocument/2006/relationships/image"/><Relationship Id="rId104" Target="/ppt/media/image104.png" Type="http://schemas.openxmlformats.org/officeDocument/2006/relationships/image"/><Relationship Id="rId105" Target="/ppt/media/image105.png" Type="http://schemas.openxmlformats.org/officeDocument/2006/relationships/image"/><Relationship Id="rId106" Target="/ppt/media/image106.png" Type="http://schemas.openxmlformats.org/officeDocument/2006/relationships/image"/><Relationship Id="rId107" Target="/ppt/media/image107.png" Type="http://schemas.openxmlformats.org/officeDocument/2006/relationships/image"/><Relationship Id="rId108" Target="/ppt/media/image108.png" Type="http://schemas.openxmlformats.org/officeDocument/2006/relationships/image"/><Relationship Id="rId109" Target="/ppt/media/image109.png" Type="http://schemas.openxmlformats.org/officeDocument/2006/relationships/image"/><Relationship Id="rId110" Target="/ppt/media/image110.png" Type="http://schemas.openxmlformats.org/officeDocument/2006/relationships/image"/><Relationship Id="rId111" Target="/ppt/media/image111.png" Type="http://schemas.openxmlformats.org/officeDocument/2006/relationships/image"/><Relationship Id="rId112" Target="/ppt/media/image112.png" Type="http://schemas.openxmlformats.org/officeDocument/2006/relationships/image"/><Relationship Id="rId113" Target="/ppt/media/image113.png" Type="http://schemas.openxmlformats.org/officeDocument/2006/relationships/image"/><Relationship Id="rId114" Target="ppt/media/img_cc_black.png" Type="http://schemas.openxmlformats.org/officeDocument/2006/relationships/image"/><Relationship Id="rId115" Target="ppt/presentation.xml" Type="http://schemas.openxmlformats.org/officeDocument/2006/relationships/officeDocument"/><Relationship Id="rId116" Target="docProps/core.xml" Type="http://schemas.openxmlformats.org/package/2006/relationships/metadata/core-properties"/><Relationship Id="rId117" Target="docProps/app.xml" Type="http://schemas.openxmlformats.org/officeDocument/2006/relationships/extended-properties"/><Relationship Id="rId118" Target="docProps/custom.xml" Type="http://schemas.openxmlformats.org/officeDocument/2006/relationships/custom-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8"/>
    <p:sldId id="259" r:id="rId10"/>
    <p:sldId id="260" r:id="rId11"/>
    <p:sldId id="261" r:id="rId13"/>
    <p:sldId id="262" r:id="rId15"/>
    <p:sldId id="263" r:id="rId17"/>
    <p:sldId id="264" r:id="rId19"/>
    <p:sldId id="265" r:id="rId21"/>
    <p:sldId id="266" r:id="rId23"/>
    <p:sldId id="267" r:id="rId25"/>
    <p:sldId id="268" r:id="rId27"/>
    <p:sldId id="269" r:id="rId28"/>
    <p:sldId id="270" r:id="rId29"/>
    <p:sldId id="271" r:id="rId30"/>
    <p:sldId id="272" r:id="rId31"/>
    <p:sldId id="273" r:id="rId32"/>
    <p:sldId id="274" r:id="rId34"/>
    <p:sldId id="275" r:id="rId35"/>
    <p:sldId id="276" r:id="rId36"/>
    <p:sldId id="277" r:id="rId37"/>
    <p:sldId id="278" r:id="rId38"/>
    <p:sldId id="279" r:id="rId39"/>
    <p:sldId id="280" r:id="rId40"/>
    <p:sldId id="281" r:id="rId42"/>
    <p:sldId id="282" r:id="rId43"/>
    <p:sldId id="283" r:id="rId44"/>
    <p:sldId id="284" r:id="rId45"/>
    <p:sldId id="285" r:id="rId46"/>
    <p:sldId id="286" r:id="rId48"/>
    <p:sldId id="287" r:id="rId49"/>
    <p:sldId id="288" r:id="rId50"/>
    <p:sldId id="289" r:id="rId51"/>
    <p:sldId id="290" r:id="rId52"/>
    <p:sldId id="291" r:id="rId54"/>
    <p:sldId id="292" r:id="rId55"/>
    <p:sldId id="293" r:id="rId56"/>
    <p:sldId id="294" r:id="rId57"/>
    <p:sldId id="295" r:id="rId58"/>
    <p:sldId id="296" r:id="rId59"/>
    <p:sldId id="297"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7"/>
    <p:sldId id="314" r:id="rId78"/>
    <p:sldId id="315" r:id="rId79"/>
    <p:sldId id="316" r:id="rId80"/>
    <p:sldId id="317" r:id="rId81"/>
    <p:sldId id="318" r:id="rId82"/>
    <p:sldId id="319" r:id="rId84"/>
    <p:sldId id="320" r:id="rId85"/>
    <p:sldId id="321" r:id="rId86"/>
    <p:sldId id="322" r:id="rId87"/>
    <p:sldId id="323" r:id="rId88"/>
    <p:sldId id="324" r:id="rId89"/>
    <p:sldId id="325" r:id="rId90"/>
    <p:sldId id="326" r:id="rId92"/>
    <p:sldId id="327" r:id="rId93"/>
  </p:sldIdLst>
  <p:sldSz cx="9144000" cy="5143500" type="screen16x9"/>
  <p:notesSz cx="9144000" cy="5143500"/>
  <p:embeddedFontLst>
    <p:embeddedFont>
      <p:font typeface="Zoho Puvi-light"/>
      <p:regular r:id="rId95"/>
    </p:embeddedFont>
    <p:embeddedFont>
      <p:font typeface="Zoho Puvi"/>
      <p:regular r:id="rId99"/>
      <p:bold r:id="rId98"/>
    </p:embeddedFont>
    <p:embeddedFont>
      <p:font typeface="Roboto"/>
      <p:regular r:id="rId100"/>
    </p:embeddedFont>
    <p:embeddedFont>
      <p:font typeface="Zoho Puvi-demi_bold"/>
      <p:regular r:id="rId97"/>
    </p:embeddedFont>
    <p:embeddedFont>
      <p:font typeface="Averia Serif Libre"/>
      <p:bold r:id="rId101"/>
    </p:embeddedFont>
    <p:embeddedFont>
      <p:font typeface="Open Sans"/>
      <p:regular r:id="rId102"/>
      <p:bold r:id="rId103"/>
    </p:embeddedFont>
  </p:embeddedFontLst>
  <p:custDataLst>
    <p:tags r:id="rId104"/>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notesSlides/notesSlide1.xml" Type="http://schemas.openxmlformats.org/officeDocument/2006/relationships/notesSlide"/><Relationship Id="rId8" Target="slides/slide3.xml" Type="http://schemas.openxmlformats.org/officeDocument/2006/relationships/slide"/><Relationship Id="rId9" Target="notesSlides/notesSlide2.xml" Type="http://schemas.openxmlformats.org/officeDocument/2006/relationships/notesSlide"/><Relationship Id="rId10" Target="slides/slide4.xml" Type="http://schemas.openxmlformats.org/officeDocument/2006/relationships/slide"/><Relationship Id="rId11" Target="slides/slide5.xml" Type="http://schemas.openxmlformats.org/officeDocument/2006/relationships/slide"/><Relationship Id="rId12" Target="notesSlides/notesSlide3.xml" Type="http://schemas.openxmlformats.org/officeDocument/2006/relationships/notesSlide"/><Relationship Id="rId13" Target="slides/slide6.xml" Type="http://schemas.openxmlformats.org/officeDocument/2006/relationships/slide"/><Relationship Id="rId14" Target="notesSlides/notesSlide4.xml" Type="http://schemas.openxmlformats.org/officeDocument/2006/relationships/notesSlide"/><Relationship Id="rId15" Target="slides/slide7.xml" Type="http://schemas.openxmlformats.org/officeDocument/2006/relationships/slide"/><Relationship Id="rId16" Target="notesSlides/notesSlide5.xml" Type="http://schemas.openxmlformats.org/officeDocument/2006/relationships/notesSlide"/><Relationship Id="rId17" Target="slides/slide8.xml" Type="http://schemas.openxmlformats.org/officeDocument/2006/relationships/slide"/><Relationship Id="rId18" Target="notesSlides/notesSlide6.xml" Type="http://schemas.openxmlformats.org/officeDocument/2006/relationships/notesSlide"/><Relationship Id="rId19" Target="slides/slide9.xml" Type="http://schemas.openxmlformats.org/officeDocument/2006/relationships/slide"/><Relationship Id="rId20" Target="notesSlides/notesSlide7.xml" Type="http://schemas.openxmlformats.org/officeDocument/2006/relationships/notesSlide"/><Relationship Id="rId21" Target="slides/slide10.xml" Type="http://schemas.openxmlformats.org/officeDocument/2006/relationships/slide"/><Relationship Id="rId22" Target="notesSlides/notesSlide8.xml" Type="http://schemas.openxmlformats.org/officeDocument/2006/relationships/notesSlide"/><Relationship Id="rId23" Target="slides/slide11.xml" Type="http://schemas.openxmlformats.org/officeDocument/2006/relationships/slide"/><Relationship Id="rId24" Target="notesSlides/notesSlide9.xml" Type="http://schemas.openxmlformats.org/officeDocument/2006/relationships/notesSlide"/><Relationship Id="rId25" Target="slides/slide12.xml" Type="http://schemas.openxmlformats.org/officeDocument/2006/relationships/slide"/><Relationship Id="rId26" Target="notesSlides/notesSlide10.xml" Type="http://schemas.openxmlformats.org/officeDocument/2006/relationships/notesSlide"/><Relationship Id="rId27" Target="slides/slide13.xml" Type="http://schemas.openxmlformats.org/officeDocument/2006/relationships/slide"/><Relationship Id="rId28" Target="slides/slide14.xml" Type="http://schemas.openxmlformats.org/officeDocument/2006/relationships/slide"/><Relationship Id="rId29" Target="slides/slide15.xml" Type="http://schemas.openxmlformats.org/officeDocument/2006/relationships/slide"/><Relationship Id="rId30" Target="slides/slide16.xml" Type="http://schemas.openxmlformats.org/officeDocument/2006/relationships/slide"/><Relationship Id="rId31" Target="slides/slide17.xml" Type="http://schemas.openxmlformats.org/officeDocument/2006/relationships/slide"/><Relationship Id="rId32" Target="slides/slide18.xml" Type="http://schemas.openxmlformats.org/officeDocument/2006/relationships/slide"/><Relationship Id="rId33" Target="notesSlides/notesSlide11.xml" Type="http://schemas.openxmlformats.org/officeDocument/2006/relationships/note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0" Target="slides/slide25.xml" Type="http://schemas.openxmlformats.org/officeDocument/2006/relationships/slide"/><Relationship Id="rId41" Target="notesSlides/notesSlide12.xml" Type="http://schemas.openxmlformats.org/officeDocument/2006/relationships/notesSlide"/><Relationship Id="rId42" Target="slides/slide26.xml" Type="http://schemas.openxmlformats.org/officeDocument/2006/relationships/slide"/><Relationship Id="rId43" Target="slides/slide27.xml" Type="http://schemas.openxmlformats.org/officeDocument/2006/relationships/slide"/><Relationship Id="rId44" Target="slides/slide28.xml" Type="http://schemas.openxmlformats.org/officeDocument/2006/relationships/slide"/><Relationship Id="rId45" Target="slides/slide29.xml" Type="http://schemas.openxmlformats.org/officeDocument/2006/relationships/slide"/><Relationship Id="rId46" Target="slides/slide30.xml" Type="http://schemas.openxmlformats.org/officeDocument/2006/relationships/slide"/><Relationship Id="rId47" Target="notesSlides/notesSlide13.xml" Type="http://schemas.openxmlformats.org/officeDocument/2006/relationships/notesSlide"/><Relationship Id="rId48" Target="slides/slide31.xml" Type="http://schemas.openxmlformats.org/officeDocument/2006/relationships/slide"/><Relationship Id="rId49" Target="slides/slide32.xml" Type="http://schemas.openxmlformats.org/officeDocument/2006/relationships/slide"/><Relationship Id="rId50" Target="slides/slide33.xml" Type="http://schemas.openxmlformats.org/officeDocument/2006/relationships/slide"/><Relationship Id="rId51" Target="slides/slide34.xml" Type="http://schemas.openxmlformats.org/officeDocument/2006/relationships/slide"/><Relationship Id="rId52" Target="slides/slide35.xml" Type="http://schemas.openxmlformats.org/officeDocument/2006/relationships/slide"/><Relationship Id="rId53" Target="notesSlides/notesSlide14.xml" Type="http://schemas.openxmlformats.org/officeDocument/2006/relationships/notesSlide"/><Relationship Id="rId54" Target="slides/slide36.xml" Type="http://schemas.openxmlformats.org/officeDocument/2006/relationships/slide"/><Relationship Id="rId55" Target="slides/slide37.xml" Type="http://schemas.openxmlformats.org/officeDocument/2006/relationships/slide"/><Relationship Id="rId56" Target="slides/slide38.xml" Type="http://schemas.openxmlformats.org/officeDocument/2006/relationships/slide"/><Relationship Id="rId57" Target="slides/slide39.xml" Type="http://schemas.openxmlformats.org/officeDocument/2006/relationships/slide"/><Relationship Id="rId58" Target="slides/slide40.xml" Type="http://schemas.openxmlformats.org/officeDocument/2006/relationships/slide"/><Relationship Id="rId59" Target="slides/slide41.xml" Type="http://schemas.openxmlformats.org/officeDocument/2006/relationships/slide"/><Relationship Id="rId60" Target="slides/slide42.xml" Type="http://schemas.openxmlformats.org/officeDocument/2006/relationships/slide"/><Relationship Id="rId61" Target="slides/slide43.xml" Type="http://schemas.openxmlformats.org/officeDocument/2006/relationships/slide"/><Relationship Id="rId62" Target="slides/slide44.xml" Type="http://schemas.openxmlformats.org/officeDocument/2006/relationships/slide"/><Relationship Id="rId63" Target="slides/slide45.xml" Type="http://schemas.openxmlformats.org/officeDocument/2006/relationships/slide"/><Relationship Id="rId64" Target="slides/slide46.xml" Type="http://schemas.openxmlformats.org/officeDocument/2006/relationships/slide"/><Relationship Id="rId65" Target="slides/slide47.xml" Type="http://schemas.openxmlformats.org/officeDocument/2006/relationships/slide"/><Relationship Id="rId66" Target="slides/slide48.xml" Type="http://schemas.openxmlformats.org/officeDocument/2006/relationships/slide"/><Relationship Id="rId67" Target="slides/slide49.xml" Type="http://schemas.openxmlformats.org/officeDocument/2006/relationships/slide"/><Relationship Id="rId68" Target="slides/slide50.xml" Type="http://schemas.openxmlformats.org/officeDocument/2006/relationships/slide"/><Relationship Id="rId69" Target="slides/slide51.xml" Type="http://schemas.openxmlformats.org/officeDocument/2006/relationships/slide"/><Relationship Id="rId70" Target="slides/slide52.xml" Type="http://schemas.openxmlformats.org/officeDocument/2006/relationships/slide"/><Relationship Id="rId71" Target="slides/slide53.xml" Type="http://schemas.openxmlformats.org/officeDocument/2006/relationships/slide"/><Relationship Id="rId72" Target="slides/slide54.xml" Type="http://schemas.openxmlformats.org/officeDocument/2006/relationships/slide"/><Relationship Id="rId73" Target="slides/slide55.xml" Type="http://schemas.openxmlformats.org/officeDocument/2006/relationships/slide"/><Relationship Id="rId74" Target="slides/slide56.xml" Type="http://schemas.openxmlformats.org/officeDocument/2006/relationships/slide"/><Relationship Id="rId75" Target="slides/slide57.xml" Type="http://schemas.openxmlformats.org/officeDocument/2006/relationships/slide"/><Relationship Id="rId76" Target="notesSlides/notesSlide15.xml" Type="http://schemas.openxmlformats.org/officeDocument/2006/relationships/notesSlide"/><Relationship Id="rId77" Target="slides/slide58.xml" Type="http://schemas.openxmlformats.org/officeDocument/2006/relationships/slide"/><Relationship Id="rId78" Target="slides/slide59.xml" Type="http://schemas.openxmlformats.org/officeDocument/2006/relationships/slide"/><Relationship Id="rId79" Target="slides/slide60.xml" Type="http://schemas.openxmlformats.org/officeDocument/2006/relationships/slide"/><Relationship Id="rId80" Target="slides/slide61.xml" Type="http://schemas.openxmlformats.org/officeDocument/2006/relationships/slide"/><Relationship Id="rId81" Target="slides/slide62.xml" Type="http://schemas.openxmlformats.org/officeDocument/2006/relationships/slide"/><Relationship Id="rId82" Target="slides/slide63.xml" Type="http://schemas.openxmlformats.org/officeDocument/2006/relationships/slide"/><Relationship Id="rId83" Target="notesSlides/notesSlide16.xml" Type="http://schemas.openxmlformats.org/officeDocument/2006/relationships/notesSlide"/><Relationship Id="rId84" Target="slides/slide64.xml" Type="http://schemas.openxmlformats.org/officeDocument/2006/relationships/slide"/><Relationship Id="rId85" Target="slides/slide65.xml" Type="http://schemas.openxmlformats.org/officeDocument/2006/relationships/slide"/><Relationship Id="rId86" Target="slides/slide66.xml" Type="http://schemas.openxmlformats.org/officeDocument/2006/relationships/slide"/><Relationship Id="rId87" Target="slides/slide67.xml" Type="http://schemas.openxmlformats.org/officeDocument/2006/relationships/slide"/><Relationship Id="rId88" Target="slides/slide68.xml" Type="http://schemas.openxmlformats.org/officeDocument/2006/relationships/slide"/><Relationship Id="rId89" Target="slides/slide69.xml" Type="http://schemas.openxmlformats.org/officeDocument/2006/relationships/slide"/><Relationship Id="rId90" Target="slides/slide70.xml" Type="http://schemas.openxmlformats.org/officeDocument/2006/relationships/slide"/><Relationship Id="rId91" Target="notesSlides/notesSlide17.xml" Type="http://schemas.openxmlformats.org/officeDocument/2006/relationships/notesSlide"/><Relationship Id="rId92" Target="slides/slide71.xml" Type="http://schemas.openxmlformats.org/officeDocument/2006/relationships/slide"/><Relationship Id="rId93" Target="slides/slide72.xml" Type="http://schemas.openxmlformats.org/officeDocument/2006/relationships/slide"/><Relationship Id="rId94" Target="tableStyles.xml" Type="http://schemas.openxmlformats.org/officeDocument/2006/relationships/tableStyles"/><Relationship Id="rId95" Target="fonts/font1.fntdata" Type="http://schemas.openxmlformats.org/officeDocument/2006/relationships/font"/><Relationship Id="rId96" Target="fonts/font2.fntdata" Type="http://schemas.openxmlformats.org/officeDocument/2006/relationships/font"/><Relationship Id="rId97" Target="fonts/font3.fntdata" Type="http://schemas.openxmlformats.org/officeDocument/2006/relationships/font"/><Relationship Id="rId98" Target="fonts/font4.fntdata" Type="http://schemas.openxmlformats.org/officeDocument/2006/relationships/font"/><Relationship Id="rId99" Target="fonts/font5.fntdata" Type="http://schemas.openxmlformats.org/officeDocument/2006/relationships/font"/><Relationship Id="rId100" Target="fonts/font6.fntdata" Type="http://schemas.openxmlformats.org/officeDocument/2006/relationships/font"/><Relationship Id="rId101" Target="fonts/font7.fntdata" Type="http://schemas.openxmlformats.org/officeDocument/2006/relationships/font"/><Relationship Id="rId102" Target="fonts/font8.fntdata" Type="http://schemas.openxmlformats.org/officeDocument/2006/relationships/font"/><Relationship Id="rId103" Target="fonts/font9.fntdata" Type="http://schemas.openxmlformats.org/officeDocument/2006/relationships/font"/><Relationship Id="rId104" Target="tags/tag3.xml" Type="http://schemas.openxmlformats.org/officeDocument/2006/relationships/tags"/><Relationship Id="rId105" Target="presProps.xml" Type="http://schemas.openxmlformats.org/officeDocument/2006/relationships/presProps"/><Relationship Id="rId106"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We need to validate the numbers before publishing it live and request the sales team to keep this updated. </a:t>
            </a:r>
          </a:p>
        </p:txBody>
      </p:sp>
    </p:spTree>
  </p:cSld>
  <p:clrMapOvr>
    <a:masterClrMapping/>
  </p:clrMapOvr>
</p:notes>
</file>

<file path=ppt/notesSlides/notesSlide10.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The statistics are detailed by the global payroll provider SD Worx, in their research report titled "An investigation into the accuracy of payroll".  The pitch should focus on explaining how it is a challenge here in India as well and quote some of the examples from India, like the PF or TDS penalties for late payments. Slide alignment needs to change. </a:t>
            </a:r>
          </a:p>
        </p:txBody>
      </p:sp>
    </p:spTree>
  </p:cSld>
  <p:clrMapOvr>
    <a:masterClrMapping/>
  </p:clrMapOvr>
</p:notes>
</file>

<file path=ppt/notesSlides/notesSlide11.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Add the privacy badges from our website footer. </a:t>
            </a:r>
          </a:p>
        </p:txBody>
      </p:sp>
    </p:spTree>
  </p:cSld>
  <p:clrMapOvr>
    <a:masterClrMapping/>
  </p:clrMapOvr>
</p:notes>
</file>

<file path=ppt/notesSlides/notesSlide12.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The sub-points here aren't needed. Fresh </a:t>
            </a:r>
          </a:p>
        </p:txBody>
      </p:sp>
    </p:spTree>
  </p:cSld>
  <p:clrMapOvr>
    <a:masterClrMapping/>
  </p:clrMapOvr>
</p:notes>
</file>

<file path=ppt/notesSlides/notesSlide13.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Sathya: This slide is from a previous presentation that we did. I am not sure if we need those circles below. However, you check once. </a:t>
            </a:r>
          </a:p>
        </p:txBody>
      </p:sp>
    </p:spTree>
  </p:cSld>
  <p:clrMapOvr>
    <a:masterClrMapping/>
  </p:clrMapOvr>
</p:notes>
</file>

<file path=ppt/notesSlides/notesSlide14.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 for Satthya: Payroll Icon needs to be updated. </a:t>
            </a:r>
          </a:p>
        </p:txBody>
      </p:sp>
    </p:spTree>
  </p:cSld>
  <p:clrMapOvr>
    <a:masterClrMapping/>
  </p:clrMapOvr>
</p:notes>
</file>

<file path=ppt/notesSlides/notesSlide15.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for Sathya: The same tick mark has to reflect near the Direct Deposit option as well. </a:t>
            </a:r>
          </a:p>
        </p:txBody>
      </p:sp>
    </p:spTree>
  </p:cSld>
  <p:clrMapOvr>
    <a:masterClrMapping/>
  </p:clrMapOvr>
</p:notes>
</file>

<file path=ppt/notesSlides/notesSlide16.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Name near "Welcome", needs to be changed. We can have Christopher or some other name. Active employees: Count needs to be increased. Check if we can reuse the same screenshot that we've used for the homepage. Arun should be having that file. </a:t>
            </a:r>
          </a:p>
        </p:txBody>
      </p:sp>
    </p:spTree>
  </p:cSld>
  <p:clrMapOvr>
    <a:masterClrMapping/>
  </p:clrMapOvr>
</p:notes>
</file>

<file path=ppt/notesSlides/notesSlide17.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Circular like Invoice</a:t>
            </a:r>
          </a:p>
        </p:txBody>
      </p:sp>
    </p:spTree>
  </p:cSld>
  <p:clrMapOvr>
    <a:masterClrMapping/>
  </p:clrMapOvr>
</p:notes>
</file>

<file path=ppt/notesSlides/notesSlide2.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Remove collaboration tools</a:t>
            </a:r>
          </a:p>
        </p:txBody>
      </p:sp>
    </p:spTree>
  </p:cSld>
  <p:clrMapOvr>
    <a:masterClrMapping/>
  </p:clrMapOvr>
</p:notes>
</file>

<file path=ppt/notesSlides/notesSlide3.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4.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5.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6.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7.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8.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notesSlides/notesSlide9.xml><?xml version="1.0" encoding="utf-8"?>
<p:notes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p:spTree>
      <p:nvGrpSpPr>
        <p:cNvPr id="1" name=""/>
        <p:cNvGrpSpPr/>
        <p:nvPr/>
      </p:nvGrpSpPr>
      <p:grpSpPr>
        <a:xfrm>
          <a:off x="0" y="0"/>
          <a:ext cx="0" cy="0"/>
          <a:chOff x="0" y="0"/>
          <a:chExt cx="0" cy="0"/>
        </a:xfrm>
      </p:grpSpPr>
      <p:sp>
        <p:nvSpPr>
          <p:cNvPr id="1" name="shape1"/>
          <p:cNvSpPr>
            <a:spLocks noChangeArrowheads="1" noGrp="1"/>
          </p:cNvSpPr>
          <p:nvPr>
            <p:ph idx="1" type="body"/>
          </p:nvPr>
        </p:nvSpPr>
        <p:spPr>
          <a:noFill/>
          <a:ln/>
        </p:spPr>
        <p:txBody>
          <a:bodyPr rtlCol="0"/>
          <a:lstStyle/>
          <a:p>
            <a:pPr/>
            <a:r>
              <a:rPr dirty="0" lang="en-US"/>
              <a:t>Notes to Sathya: Refer to the document on how to structure this slide. </a:t>
            </a:r>
          </a:p>
        </p:txBody>
      </p:sp>
    </p:spTree>
  </p:cSld>
  <p:clrMapOvr>
    <a:masterClrMapping/>
  </p:clrMapOvr>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spTree>
      <p:nvGrpSpPr>
        <p:cNvPr id="1" name=""/>
        <p:cNvGrpSpPr/>
        <p:nvPr/>
      </p:nvGrpSpPr>
      <p:grpSpPr>
        <a:xfrm>
          <a:off x="0" y="0"/>
          <a:ext cx="0" cy="0"/>
          <a:chOff x="0" y="0"/>
          <a:chExt cx="0" cy="0"/>
        </a:xfrm>
      </p:grpSpPr>
      <p:sp>
        <p:nvSpPr>
          <p:cNvPr id="2" name="Title 1">
            <a:extLst>
              <a:ext uri="{E644A561-43A7-4424-A42F-A6AB7E670217}">
                <a16:creationId xmlns:a16="http://schemas.microsoft.com/office/drawing/2010/main" id="{7C131348-7E55-43D7-B4C4-11B98DD5A9C6}"/>
              </a:ext>
            </a:extLst>
          </p:cNvPr>
          <p:cNvSpPr>
            <a:spLocks noGrp="true"/>
          </p:cNvSpPr>
          <p:nvPr>
            <p:ph type="title"/>
          </p:nvPr>
        </p:nvSpPr>
        <p:spPr>
          <a:xfrm rot="0">
            <a:off x="1351643" y="2271771"/>
            <a:ext cx="6436178" cy="776702"/>
          </a:xfrm>
          <a:prstGeom prst="rect">
            <a:avLst/>
          </a:prstGeom>
        </p:spPr>
        <p:txBody>
          <a:bodyPr anchor="b" rtlCol="0"/>
          <a:lstStyle>
            <a:lvl1pPr algn="ctr" lvl="0">
              <a:defRPr dirty="0" lang="en-US" sz="4400"/>
            </a:lvl1pPr>
          </a:lstStyle>
          <a:p>
            <a:pPr/>
            <a:r>
              <a:rPr dirty="0" lang="en-US"/>
              <a:t>Click to edit Master title style</a:t>
            </a:r>
            <a:endParaRPr dirty="0" lang="en-US"/>
          </a:p>
        </p:txBody>
      </p:sp>
      <p:sp>
        <p:nvSpPr>
          <p:cNvPr id="3" name="Subtitle 2">
            <a:extLst>
              <a:ext uri="{0E461C15-95B1-40F3-BBCC-750A15B593A6}">
                <a16:creationId xmlns:a16="http://schemas.microsoft.com/office/drawing/2010/main" id="{958EEEFE-D7FB-4C86-BEFB-9FA57D83D523}"/>
              </a:ext>
            </a:extLst>
          </p:cNvPr>
          <p:cNvSpPr>
            <a:spLocks noGrp="true"/>
          </p:cNvSpPr>
          <p:nvPr>
            <p:ph idx="1" type="subTitle"/>
          </p:nvPr>
        </p:nvSpPr>
        <p:spPr>
          <a:xfrm rot="0">
            <a:off x="1351643" y="3056695"/>
            <a:ext cx="6436178" cy="494945"/>
          </a:xfrm>
          <a:prstGeom prst="rect">
            <a:avLst/>
          </a:prstGeom>
        </p:spPr>
        <p:txBody>
          <a:bodyPr anchor="t" lIns="91440" rtlCol="0">
            <a:noAutofit/>
          </a:bodyPr>
          <a:lstStyle>
            <a:lvl1pPr algn="ctr" indent="0" lvl="0" marL="0">
              <a:lnSpc>
                <a:spcPct val="100000"/>
              </a:lnSpc>
              <a:spcBef>
                <a:spcPts val="0"/>
              </a:spcBef>
              <a:buNone/>
              <a:defRPr b="0" baseline="0" dirty="0" i="0" lang="en-US" sz="1400">
                <a:solidFill>
                  <a:schemeClr val="accent1"/>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4" name="Slide Number Placeholder 5">
            <a:extLst>
              <a:ext uri="{3DF20B5B-FC5A-4C2F-B591-3ECE1F38E666}">
                <a16:creationId xmlns:a16="http://schemas.microsoft.com/office/drawing/2010/main" id="{4C50CA65-4617-4DF7-90A7-9131B77D1A52}"/>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5BB1C77A-4755-4988-9A5C-0FE822B68205}">
                <a16:creationId xmlns:a16="http://schemas.microsoft.com/office/drawing/2010/main" id="{93BB1490-C8F1-4B67-AEEF-691BC1756A68}"/>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28F47254-B083-42C1-BA5B-F4F143E17365}">
                <a16:creationId xmlns:a16="http://schemas.microsoft.com/office/drawing/2010/main" id="{A1E43F2F-05D9-46CD-915A-28E00002F80B}"/>
              </a:ext>
            </a:extLst>
          </p:cNvPr>
          <p:cNvSpPr>
            <a:spLocks noGrp="true"/>
          </p:cNvSpPr>
          <p:nvPr>
            <p:ph idx="10" sz="half" type="dt"/>
          </p:nvPr>
        </p:nvSpPr>
        <p:spPr/>
        <p:txBody>
          <a:bodyPr rtlCol="0"/>
          <a:lstStyle>
            <a:lvl1pPr lvl="0"/>
          </a:lstStyle>
          <a:p>
            <a:pPr/>
            <a:r>
              <a:rPr dirty="0" lang="en-US"/>
              <a:t>Date</a:t>
            </a:r>
            <a:endParaRPr dirty="0" lang="en-US"/>
          </a:p>
        </p:txBody>
      </p:sp>
    </p:spTree>
    <p:extLst>
      <p:ext uri="{221674CC-C434-43C7-893D-94D8B448794A}">
        <p14:creationId xmlns:p14="http://schemas.microsoft.com/office/powerpoint/2010/main" val="1710311168972"/>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C50050E2-074D-440D-A725-A88372D73CD4}">
                <a16:creationId xmlns:a16="http://schemas.microsoft.com/office/drawing/2010/main" id="{B9C95280-0346-45EA-97C0-ACAFC326862A}"/>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Rectangle 20">
            <a:extLst>
              <a:ext uri="{B08CCF20-3ED6-44DA-B4E2-72D877FE3A1E}">
                <a16:creationId xmlns:a16="http://schemas.microsoft.com/office/drawing/2010/main" id="{93304F0F-2812-45F0-9410-91F1AAE200F1}"/>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4" name="Rectangle 22">
            <a:extLst>
              <a:ext uri="{80AA30FA-90C1-44B3-9EF0-A3C09BE67CB4}">
                <a16:creationId xmlns:a16="http://schemas.microsoft.com/office/drawing/2010/main" id="{91266CD8-A23D-4E61-B94C-908CCE542EEF}"/>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5" name="Title 1">
            <a:extLst>
              <a:ext uri="{177EBE58-19B3-4E3C-AADF-ECE6D8676975}">
                <a16:creationId xmlns:a16="http://schemas.microsoft.com/office/drawing/2010/main" id="{6EC3B1B5-BEB8-4447-88B8-4A09D3D2578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2BE5800D-442A-4A3A-8EAB-1E765F82C6A9}">
                <a16:creationId xmlns:a16="http://schemas.microsoft.com/office/drawing/2010/main" id="{0250F534-FA0F-423A-840B-14BA13737FD2}"/>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C3D1D035-D10A-464E-9623-288918F86148}">
                <a16:creationId xmlns:a16="http://schemas.microsoft.com/office/drawing/2010/main" id="{26FE75FA-47F1-44B5-93DE-9260F34F94CF}"/>
              </a:ext>
            </a:extLst>
          </p:cNvPr>
          <p:cNvSpPr>
            <a:spLocks noGrp="true"/>
          </p:cNvSpPr>
          <p:nvPr>
            <p:ph idx="2" type="body"/>
          </p:nvPr>
        </p:nvSpPr>
        <p:spPr>
          <a:xfrm rot="0">
            <a:off x="762000" y="3810000"/>
            <a:ext cx="1847850" cy="523875"/>
          </a:xfrm>
          <a:prstGeom prst="rect">
            <a:avLst/>
          </a:prstGeom>
        </p:spPr>
        <p:txBody>
          <a:bodyPr anchor="t" rtlCol="0">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FD40AD37-21E2-4EE5-9D14-965C4CB2688A}">
                <a16:creationId xmlns:a16="http://schemas.microsoft.com/office/drawing/2010/main" id="{3A9E9B9D-9704-436D-B405-298C1D27F394}"/>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897D4EDB-6E37-4FA9-B790-D38004BB3192}">
                <a16:creationId xmlns:a16="http://schemas.microsoft.com/office/drawing/2010/main" id="{981FA907-DE92-464D-83F6-735F4250F104}"/>
              </a:ext>
            </a:extLst>
          </p:cNvPr>
          <p:cNvSpPr>
            <a:spLocks noGrp="true"/>
          </p:cNvSpPr>
          <p:nvPr>
            <p:ph idx="4" type="body"/>
          </p:nvPr>
        </p:nvSpPr>
        <p:spPr>
          <a:xfrm rot="0">
            <a:off x="2777561" y="3810000"/>
            <a:ext cx="3577708" cy="523875"/>
          </a:xfrm>
          <a:prstGeom prst="rect">
            <a:avLst/>
          </a:prstGeom>
        </p:spPr>
        <p:txBody>
          <a:bodyPr anchor="t" rtlCol="0">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B790D57F-2C59-467E-94BA-12E930AC38F4}">
                <a16:creationId xmlns:a16="http://schemas.microsoft.com/office/drawing/2010/main" id="{537B7F80-3270-4068-A15A-63961278488D}"/>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6E8591BB-1D1D-457A-80EA-7B278C2B0869}">
                <a16:creationId xmlns:a16="http://schemas.microsoft.com/office/drawing/2010/main" id="{015BBB54-ACE2-4343-9A64-B791255C7057}"/>
              </a:ext>
            </a:extLst>
          </p:cNvPr>
          <p:cNvSpPr>
            <a:spLocks noGrp="true"/>
          </p:cNvSpPr>
          <p:nvPr>
            <p:ph idx="6" type="body"/>
          </p:nvPr>
        </p:nvSpPr>
        <p:spPr>
          <a:xfrm rot="0">
            <a:off x="6496050" y="3810000"/>
            <a:ext cx="1882775" cy="523875"/>
          </a:xfrm>
          <a:prstGeom prst="rect">
            <a:avLst/>
          </a:prstGeom>
        </p:spPr>
        <p:txBody>
          <a:bodyPr anchor="t" rtlCol="0">
            <a:normAutofit/>
          </a:bodyPr>
          <a:lstStyle>
            <a:lvl1pPr algn="ctr" indent="0" lvl="0" marL="0">
              <a:lnSpc>
                <a:spcPct val="100000"/>
              </a:lnSpc>
              <a:buFont typeface="Arial"/>
              <a:buNone/>
              <a:defRPr b="0" dirty="0" lang="en-US" sz="1200">
                <a:solidFill>
                  <a:schemeClr val="tx1">
                    <a:lumMod val="85000"/>
                    <a:lumOff val="15000"/>
                  </a:schemeClr>
                </a:solidFill>
                <a:latin typeface="+mn-lt"/>
              </a:defRPr>
            </a:lvl1pPr>
            <a:lvl2pPr lvl="1">
              <a:lnSpc>
                <a:spcPct val="129999"/>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Font typeface="Arial"/>
              <a:buChar char="»"/>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20465126-5005-4373-BD08-A6F423A9A750}">
                <a16:creationId xmlns:a16="http://schemas.microsoft.com/office/drawing/2010/main" id="{B19E8254-3C56-4161-9E4E-75B72410B796}"/>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08EC8B42-CA2E-448E-B031-AC7152A377D9}">
                <a16:creationId xmlns:a16="http://schemas.microsoft.com/office/drawing/2010/main" id="{A791D374-AA6C-4426-941C-6608399D7F6D}"/>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21607CA2-5EB2-43EC-A1EF-07439FBFFAEC}">
                <a16:creationId xmlns:a16="http://schemas.microsoft.com/office/drawing/2010/main" id="{0F75EA3D-5326-46E7-B0FD-07B52311BF8D}"/>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CD3A09D3-221A-4393-AC57-D9E00F71A7DF}">
        <p14:creationId xmlns:p14="http://schemas.microsoft.com/office/powerpoint/2010/main" val="1710311168991"/>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48DF1100-B471-460E-A93C-19CA4AE89BBA}">
                <a16:creationId xmlns:a16="http://schemas.microsoft.com/office/drawing/2010/main" id="{82FA136D-2D0B-464E-BF48-2842202E6826}"/>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377EBA67-6F41-4519-8D16-885543792CDB}">
                <a16:creationId xmlns:a16="http://schemas.microsoft.com/office/drawing/2010/main" id="{63985901-DA30-45D1-A0EC-F87562F78A11}"/>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054C672C-0A24-4A06-9ED0-B45DCB0A25AD}">
                <a16:creationId xmlns:a16="http://schemas.microsoft.com/office/drawing/2010/main" id="{C2C4E7F2-4C4F-4D9F-8AA3-AA49FF907330}"/>
              </a:ext>
            </a:extLst>
          </p:cNvPr>
          <p:cNvSpPr>
            <a:spLocks noGrp="true"/>
          </p:cNvSpPr>
          <p:nvPr>
            <p:ph idx="2" type="pic"/>
          </p:nvPr>
        </p:nvSpPr>
        <p:spPr>
          <a:xfrm rot="0">
            <a:off x="24701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4FA4D5B6-6A11-4FC6-97BC-0452545998FA}">
                <a16:creationId xmlns:a16="http://schemas.microsoft.com/office/drawing/2010/main" id="{94BA5673-AEB1-4FB6-9843-47E08AFC061C}"/>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3FA3C792-C448-47FA-AF32-5E93CED02E3B}">
                <a16:creationId xmlns:a16="http://schemas.microsoft.com/office/drawing/2010/main" id="{2323D199-9351-4D8C-9F14-E87B8BB5F5CE}"/>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7FF46602-CFBD-45A7-A249-E0E96C0381DA}">
                <a16:creationId xmlns:a16="http://schemas.microsoft.com/office/drawing/2010/main" id="{40632777-FF18-4F58-A536-2E925C54CB9F}"/>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0C08AF90-A38D-4A7B-84B3-B4F84C991FF1}">
                <a16:creationId xmlns:a16="http://schemas.microsoft.com/office/drawing/2010/main" id="{76C1192A-E44E-4D82-82CE-2776AEB58ECF}"/>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8FCED46D-3C05-4AE4-9416-55612760C0AC}">
                <a16:creationId xmlns:a16="http://schemas.microsoft.com/office/drawing/2010/main" id="{02F5AE70-3A9E-4BF2-88E1-3D8A0F430CD4}"/>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C94E1486-C5A8-4430-82A0-A2BDF99F3667}">
        <p14:creationId xmlns:p14="http://schemas.microsoft.com/office/powerpoint/2010/main" val="1710311168994"/>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64BE4F44-4B17-420D-9BD5-34F4F902CED5}">
                <a16:creationId xmlns:a16="http://schemas.microsoft.com/office/drawing/2010/main" id="{B386A83E-7A7B-438C-8B65-49CA7F4959E0}"/>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2E5FBFA2-BE3D-443F-B7D8-AE915BD167E1}">
                <a16:creationId xmlns:a16="http://schemas.microsoft.com/office/drawing/2010/main" id="{61DD07F9-2AA8-49B2-BE87-2D7B25BCCDD4}"/>
              </a:ext>
            </a:extLst>
          </p:cNvPr>
          <p:cNvSpPr>
            <a:spLocks noGrp="true"/>
          </p:cNvSpPr>
          <p:nvPr>
            <p:ph idx="1"/>
          </p:nvPr>
        </p:nvSpPr>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54E5663E-2F13-438E-9471-E85002FAC299}">
                <a16:creationId xmlns:a16="http://schemas.microsoft.com/office/drawing/2010/main" id="{2C157E87-A099-4957-A742-15629BC67595}"/>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B32D8C45-F7A7-4073-9F38-45B909F06F50}">
                <a16:creationId xmlns:a16="http://schemas.microsoft.com/office/drawing/2010/main" id="{7606821C-464D-4630-B174-0280C51DFCAC}"/>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8DC87413-733A-4CC3-A725-9EE5A980F370}">
                <a16:creationId xmlns:a16="http://schemas.microsoft.com/office/drawing/2010/main" id="{A0E9BCE0-3ECF-4423-9CB4-FD322D699843}"/>
              </a:ext>
            </a:extLst>
          </p:cNvPr>
          <p:cNvSpPr>
            <a:spLocks noGrp="true"/>
          </p:cNvSpPr>
          <p:nvPr>
            <p:ph idx="10" sz="half" type="dt"/>
          </p:nvPr>
        </p:nvSpPr>
        <p:spPr/>
        <p:txBody>
          <a:bodyPr rtlCol="0"/>
          <a:lstStyle/>
          <a:p>
            <a:pPr/>
            <a:r>
              <a:rPr dirty="0" lang="en-US"/>
              <a:t>Date</a:t>
            </a:r>
            <a:endParaRPr dirty="0" lang="en-US"/>
          </a:p>
        </p:txBody>
      </p:sp>
    </p:spTree>
    <p:extLst>
      <p:ext uri="{0B1EDC62-59BC-4836-8311-0B557B3898D8}">
        <p14:creationId xmlns:p14="http://schemas.microsoft.com/office/powerpoint/2010/main" val="1710311168974"/>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34C09B4F-6FB7-4ECE-A01E-8A6E8AA28962}">
                <a16:creationId xmlns:a16="http://schemas.microsoft.com/office/drawing/2010/main" id="{9B5F65B2-E3A8-48C5-A4DF-3FE51AA231E4}"/>
              </a:ext>
            </a:extLst>
          </p:cNvPr>
          <p:cNvSpPr>
            <a:spLocks noGrp="true"/>
          </p:cNvSpPr>
          <p:nvPr>
            <p:ph type="body"/>
          </p:nvPr>
        </p:nvSpPr>
        <p:spPr>
          <a:xfrm rot="0">
            <a:off x="762000" y="2192059"/>
            <a:ext cx="7620000" cy="511812"/>
          </a:xfrm>
          <a:prstGeom prst="rect">
            <a:avLst/>
          </a:prstGeom>
        </p:spPr>
        <p:txBody>
          <a:bodyPr anchor="b" rtlCol="0">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CCA754B5-910C-409E-AC55-CDD99A60E4C8}">
                <a16:creationId xmlns:a16="http://schemas.microsoft.com/office/drawing/2010/main" id="{983CCD1F-EEDF-4FC4-99AE-9CEAB1D6667C}"/>
              </a:ext>
            </a:extLst>
          </p:cNvPr>
          <p:cNvSpPr>
            <a:spLocks noGrp="true"/>
          </p:cNvSpPr>
          <p:nvPr>
            <p:ph idx="1" type="title"/>
          </p:nvPr>
        </p:nvSpPr>
        <p:spPr>
          <a:xfrm rot="0">
            <a:off x="762000" y="2735662"/>
            <a:ext cx="7620000" cy="882263"/>
          </a:xfrm>
          <a:prstGeom prst="rect">
            <a:avLst/>
          </a:prstGeom>
        </p:spPr>
        <p:txBody>
          <a:bodyPr anchor="t" rtlCol="0"/>
          <a:lstStyle>
            <a:lvl1pPr lvl="0">
              <a:defRPr dirty="0" lang="en-US" sz="4000"/>
            </a:lvl1pPr>
          </a:lstStyle>
          <a:p>
            <a:pPr/>
            <a:r>
              <a:rPr dirty="0" lang="en-US"/>
              <a:t>Click to edit Master title style</a:t>
            </a:r>
            <a:endParaRPr dirty="0" lang="en-US"/>
          </a:p>
        </p:txBody>
      </p:sp>
      <p:sp>
        <p:nvSpPr>
          <p:cNvPr id="4" name="Slide Number Placeholder 5">
            <a:extLst>
              <a:ext uri="{E37E8DF2-2943-483B-B7C3-3A3116178924}">
                <a16:creationId xmlns:a16="http://schemas.microsoft.com/office/drawing/2010/main" id="{2B1E1E25-D146-4EA1-8149-676B1250D01A}"/>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456637AD-9958-42A5-9FBF-176EE79AA3BE}">
                <a16:creationId xmlns:a16="http://schemas.microsoft.com/office/drawing/2010/main" id="{042A9E5F-D42B-4F86-A82E-96B63205030D}"/>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2C8F0D47-D8DB-4375-B738-9EB19C34AEE5}">
                <a16:creationId xmlns:a16="http://schemas.microsoft.com/office/drawing/2010/main" id="{4F4A2956-85D9-419E-95C6-9E2A18BB92AC}"/>
              </a:ext>
            </a:extLst>
          </p:cNvPr>
          <p:cNvSpPr>
            <a:spLocks noGrp="true"/>
          </p:cNvSpPr>
          <p:nvPr>
            <p:ph idx="10" sz="half" type="dt"/>
          </p:nvPr>
        </p:nvSpPr>
        <p:spPr/>
        <p:txBody>
          <a:bodyPr rtlCol="0"/>
          <a:lstStyle>
            <a:lvl1pPr lvl="0"/>
          </a:lstStyle>
          <a:p>
            <a:pPr/>
            <a:r>
              <a:rPr dirty="0" lang="en-US"/>
              <a:t>Date</a:t>
            </a:r>
            <a:endParaRPr dirty="0" lang="en-US"/>
          </a:p>
        </p:txBody>
      </p:sp>
    </p:spTree>
    <p:extLst>
      <p:ext uri="{C6855C5C-4306-4CBA-8E0B-5BCAA45FA411}">
        <p14:creationId xmlns:p14="http://schemas.microsoft.com/office/powerpoint/2010/main" val="1710311168976"/>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3149AEFD-FAA5-4448-B4F8-B0419CD1A375}">
                <a16:creationId xmlns:a16="http://schemas.microsoft.com/office/drawing/2010/main" id="{7EDD10A4-3A0C-4898-A7EC-AABF627BE5DA}"/>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E979008E-B8BE-4224-B0FE-73DED7F78D60}">
                <a16:creationId xmlns:a16="http://schemas.microsoft.com/office/drawing/2010/main" id="{275E888C-C2BB-4422-A1F8-8229142F6738}"/>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C4D6B517-781D-4621-B61E-EA88FFF42650}">
                <a16:creationId xmlns:a16="http://schemas.microsoft.com/office/drawing/2010/main" id="{FA16B8CB-8BB7-4347-8D6D-E28FE77A3670}"/>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CEDB7661-2821-4166-B420-9A73527CAC94}">
                <a16:creationId xmlns:a16="http://schemas.microsoft.com/office/drawing/2010/main" id="{6DA2D988-81D0-443D-A653-766000B00685}"/>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EB05216E-F541-4208-8050-0B1DF5D52519}">
                <a16:creationId xmlns:a16="http://schemas.microsoft.com/office/drawing/2010/main" id="{9B9387B4-E5AC-457C-BE54-4811D7CFA8D3}"/>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1E113590-3A8A-4D1B-BE4B-935A94776A73}">
                <a16:creationId xmlns:a16="http://schemas.microsoft.com/office/drawing/2010/main" id="{F2E04355-3684-429D-AC9D-C363B77D0B7E}"/>
              </a:ext>
            </a:extLst>
          </p:cNvPr>
          <p:cNvSpPr>
            <a:spLocks noGrp="true"/>
          </p:cNvSpPr>
          <p:nvPr>
            <p:ph idx="10" sz="half" type="dt"/>
          </p:nvPr>
        </p:nvSpPr>
        <p:spPr/>
        <p:txBody>
          <a:bodyPr rtlCol="0"/>
          <a:lstStyle/>
          <a:p>
            <a:pPr/>
            <a:r>
              <a:rPr dirty="0" lang="en-US"/>
              <a:t>Date</a:t>
            </a:r>
            <a:endParaRPr dirty="0" lang="en-US"/>
          </a:p>
        </p:txBody>
      </p:sp>
    </p:spTree>
    <p:extLst>
      <p:ext uri="{C00C36AB-E8ED-4938-B890-0F958B19BC8F}">
        <p14:creationId xmlns:p14="http://schemas.microsoft.com/office/powerpoint/2010/main" val="1710311168978"/>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3CD9C09B-95A5-43D8-AED3-5149B2DB9E95}">
                <a16:creationId xmlns:a16="http://schemas.microsoft.com/office/drawing/2010/main" id="{DCC30CD9-5B92-4107-9060-08867C2FC7C2}"/>
              </a:ext>
            </a:extLst>
          </p:cNvPr>
          <p:cNvSpPr>
            <a:spLocks noGrp="true"/>
          </p:cNvSpPr>
          <p:nvPr>
            <p:ph type="body"/>
          </p:nvPr>
        </p:nvSpPr>
        <p:spPr>
          <a:xfrm rot="0">
            <a:off x="762000"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4DB25D31-CEC7-4778-98E5-E49089D7DEDE}">
                <a16:creationId xmlns:a16="http://schemas.microsoft.com/office/drawing/2010/main" id="{D7DA7885-F7E0-4CC6-8199-3F3E1A78F22F}"/>
              </a:ext>
            </a:extLst>
          </p:cNvPr>
          <p:cNvSpPr>
            <a:spLocks noGrp="true"/>
          </p:cNvSpPr>
          <p:nvPr>
            <p:ph idx="1" type="body"/>
          </p:nvPr>
        </p:nvSpPr>
        <p:spPr>
          <a:xfrm rot="0">
            <a:off x="4754717"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1DAE2775-86AB-42FE-A018-3104C1012DD4}">
                <a16:creationId xmlns:a16="http://schemas.microsoft.com/office/drawing/2010/main" id="{FE23DE60-1235-483A-84C8-10DBBCAE24D8}"/>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0C81C6D5-0264-41C1-9BD5-72B2201993B6}">
                <a16:creationId xmlns:a16="http://schemas.microsoft.com/office/drawing/2010/main" id="{FEEB9711-3A28-4708-86E1-90FD9E23D3DD}"/>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55803136-7763-41B8-B095-592CA2C3E4CE}">
                <a16:creationId xmlns:a16="http://schemas.microsoft.com/office/drawing/2010/main" id="{DEF66C40-994B-400D-9BD5-B4E669F7C8FD}"/>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CA9ADC63-64C4-430F-A6EC-EA7DD937F300}">
                <a16:creationId xmlns:a16="http://schemas.microsoft.com/office/drawing/2010/main" id="{F24E1C54-BF74-4C9B-827E-B87D31A7707C}"/>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5DC8EAE6-E93A-4C5A-94E2-8E5D810783AC}">
                <a16:creationId xmlns:a16="http://schemas.microsoft.com/office/drawing/2010/main" id="{F91778FA-6A15-4314-B50B-E6DA50163CB9}"/>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3EC4AC7C-4E91-45E0-A6BF-2A8128533A32}">
                <a16:creationId xmlns:a16="http://schemas.microsoft.com/office/drawing/2010/main" id="{7E5945FD-CD00-4034-B913-35FD65C52896}"/>
              </a:ext>
            </a:extLst>
          </p:cNvPr>
          <p:cNvSpPr>
            <a:spLocks noGrp="true"/>
          </p:cNvSpPr>
          <p:nvPr>
            <p:ph idx="12" sz="quarter" type="sldNum"/>
          </p:nvPr>
        </p:nvSpPr>
        <p:spPr/>
        <p:txBody>
          <a:bodyPr rtlCol="0"/>
          <a:lstStyle/>
          <a:p>
            <a:pPr/>
            <a:r>
              <a:rPr dirty="0" lang="en-US"/>
              <a:t>&lt;#&gt;</a:t>
            </a:r>
            <a:endParaRPr dirty="0" lang="en-US"/>
          </a:p>
        </p:txBody>
      </p:sp>
    </p:spTree>
    <p:extLst>
      <p:ext uri="{B4562102-A28D-44F6-B096-BAC3A1814EC9}">
        <p14:creationId xmlns:p14="http://schemas.microsoft.com/office/powerpoint/2010/main" val="1710311168980"/>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A5CFBBB7-6D6B-40EB-A1B6-48772337ECB5}">
                <a16:creationId xmlns:a16="http://schemas.microsoft.com/office/drawing/2010/main" id="{AE5B7D7D-094D-413B-98D7-5E6EE706066F}"/>
              </a:ext>
            </a:extLst>
          </p:cNvPr>
          <p:cNvSpPr>
            <a:spLocks noGrp="true"/>
          </p:cNvSpPr>
          <p:nvPr>
            <p:ph type="title"/>
          </p:nvPr>
        </p:nvSpPr>
        <p:spPr>
          <a:xfrm rot="0">
            <a:off x="762000" y="1914525"/>
            <a:ext cx="7620000" cy="857250"/>
          </a:xfrm>
        </p:spPr>
        <p:txBody>
          <a:bodyPr anchor="ctr" rtlCol="0"/>
          <a:lstStyle>
            <a:lvl1pPr algn="ctr" lvl="0">
              <a:defRPr dirty="0" lang="en-US" sz="3600"/>
            </a:lvl1pPr>
          </a:lstStyle>
          <a:p>
            <a:pPr/>
            <a:r>
              <a:rPr dirty="0" lang="en-US"/>
              <a:t>Click to edit Master title style</a:t>
            </a:r>
            <a:endParaRPr dirty="0" lang="en-US"/>
          </a:p>
        </p:txBody>
      </p:sp>
      <p:sp>
        <p:nvSpPr>
          <p:cNvPr id="3" name="Slide Number Placeholder 3">
            <a:extLst>
              <a:ext uri="{749A4CFE-4586-4073-8167-8043586BC84D}">
                <a16:creationId xmlns:a16="http://schemas.microsoft.com/office/drawing/2010/main" id="{52A4D378-C080-4A91-9A16-9D7EB782C48F}"/>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B84107E3-17E6-427C-B43C-57A9F96F5412}">
                <a16:creationId xmlns:a16="http://schemas.microsoft.com/office/drawing/2010/main" id="{9249B0E5-49BF-4F31-A524-7C3BBF8341A9}"/>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157EB6AC-DDDD-4C52-9976-2DB04A559FB6}">
                <a16:creationId xmlns:a16="http://schemas.microsoft.com/office/drawing/2010/main" id="{373EB9C9-F430-4922-BC1C-2FB609C1A668}"/>
              </a:ext>
            </a:extLst>
          </p:cNvPr>
          <p:cNvSpPr>
            <a:spLocks noGrp="true"/>
          </p:cNvSpPr>
          <p:nvPr>
            <p:ph idx="10" sz="half" type="dt"/>
          </p:nvPr>
        </p:nvSpPr>
        <p:spPr/>
        <p:txBody>
          <a:bodyPr rtlCol="0"/>
          <a:lstStyle/>
          <a:p>
            <a:pPr/>
            <a:r>
              <a:rPr dirty="0" lang="en-US"/>
              <a:t>Date</a:t>
            </a:r>
            <a:endParaRPr dirty="0" lang="en-US"/>
          </a:p>
        </p:txBody>
      </p:sp>
    </p:spTree>
    <p:extLst>
      <p:ext uri="{09A58383-161B-4019-B22B-0E9735B2F0B8}">
        <p14:creationId xmlns:p14="http://schemas.microsoft.com/office/powerpoint/2010/main" val="1710311168982"/>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CC995A64-106A-4AD1-9B19-57B618775211}">
                <a16:creationId xmlns:a16="http://schemas.microsoft.com/office/drawing/2010/main" id="{8E4EBBD3-4117-4609-B7AD-861D9E09A970}"/>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0B902330-54FE-4807-AC38-2808BA10E90E}">
                <a16:creationId xmlns:a16="http://schemas.microsoft.com/office/drawing/2010/main" id="{FC9A585A-3EB2-4723-8DA0-FC2249848B02}"/>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C1845CCA-5A34-4DDE-B3C4-196E6F8C2AA6}">
                <a16:creationId xmlns:a16="http://schemas.microsoft.com/office/drawing/2010/main" id="{3658FC80-51B9-4AFD-B51C-2DCD116406DA}"/>
              </a:ext>
            </a:extLst>
          </p:cNvPr>
          <p:cNvSpPr>
            <a:spLocks noGrp="true"/>
          </p:cNvSpPr>
          <p:nvPr>
            <p:ph idx="10" sz="half" type="dt"/>
          </p:nvPr>
        </p:nvSpPr>
        <p:spPr/>
        <p:txBody>
          <a:bodyPr rtlCol="0"/>
          <a:lstStyle/>
          <a:p>
            <a:pPr/>
            <a:r>
              <a:rPr dirty="0" lang="en-US"/>
              <a:t>Date</a:t>
            </a:r>
            <a:endParaRPr dirty="0" lang="en-US"/>
          </a:p>
        </p:txBody>
      </p:sp>
    </p:spTree>
    <p:extLst>
      <p:ext uri="{7E31E324-E73B-4081-92DD-FEEB866FB339}">
        <p14:creationId xmlns:p14="http://schemas.microsoft.com/office/powerpoint/2010/main" val="1710311168984"/>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1D35A6DE-06F9-4907-B5B5-3252AB7E82FC}">
                <a16:creationId xmlns:a16="http://schemas.microsoft.com/office/drawing/2010/main" id="{7F5FA46B-BC4D-4883-B2D6-1D67A8647C49}"/>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22666628-A860-43C9-9FDA-085DEE64B1D7}">
                <a16:creationId xmlns:a16="http://schemas.microsoft.com/office/drawing/2010/main" id="{5ACB7F51-9FAD-4621-A085-CA1116F32648}"/>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94113993-6B67-47B6-BD24-C7E082B447BF}">
                <a16:creationId xmlns:a16="http://schemas.microsoft.com/office/drawing/2010/main" id="{189A24A3-D084-4AF5-90AF-8B803927420C}"/>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2014E941-217E-4768-942D-6C7E0AA2392D}">
                <a16:creationId xmlns:a16="http://schemas.microsoft.com/office/drawing/2010/main" id="{AA22E106-1DC7-4635-B123-7690CA78FAA5}"/>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BEB1D69C-D2F8-4943-ACA5-5F0FF2318424}">
                <a16:creationId xmlns:a16="http://schemas.microsoft.com/office/drawing/2010/main" id="{65A8C7CB-DEA5-417F-A4A8-267AC207ACD7}"/>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E64FB686-6753-41F4-9568-B3E112A803F5}">
                <a16:creationId xmlns:a16="http://schemas.microsoft.com/office/drawing/2010/main" id="{1080BC9D-DFEF-4023-AECE-B39B46E2A7DE}"/>
              </a:ext>
            </a:extLst>
          </p:cNvPr>
          <p:cNvSpPr>
            <a:spLocks noGrp="true"/>
          </p:cNvSpPr>
          <p:nvPr>
            <p:ph idx="10" sz="half" type="dt"/>
          </p:nvPr>
        </p:nvSpPr>
        <p:spPr/>
        <p:txBody>
          <a:bodyPr rtlCol="0"/>
          <a:lstStyle/>
          <a:p>
            <a:pPr/>
            <a:r>
              <a:rPr dirty="0" lang="en-US"/>
              <a:t>Date</a:t>
            </a:r>
            <a:endParaRPr dirty="0" lang="en-US"/>
          </a:p>
        </p:txBody>
      </p:sp>
    </p:spTree>
    <p:extLst>
      <p:ext uri="{18181DE2-BB5F-43DE-AD46-402F179E337A}">
        <p14:creationId xmlns:p14="http://schemas.microsoft.com/office/powerpoint/2010/main" val="1710311168986"/>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911C7021-F911-4670-A409-0CCD93056D5C}">
                <a16:creationId xmlns:a16="http://schemas.microsoft.com/office/drawing/2010/main" id="{C76104A1-1376-47F2-93A3-501FC13B3D8D}"/>
              </a:ext>
            </a:extLst>
          </p:cNvPr>
          <p:cNvSpPr/>
          <p:nvPr/>
        </p:nvSpPr>
        <p:spPr>
          <a:xfrm rot="0">
            <a:off x="3718307" y="1437411"/>
            <a:ext cx="4663693"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Title 1">
            <a:extLst>
              <a:ext uri="{5C55DE0B-01B6-4FE3-9BDF-4C12F20809CB}">
                <a16:creationId xmlns:a16="http://schemas.microsoft.com/office/drawing/2010/main" id="{2B126362-0B1B-49B1-89BB-545BF9BF5F03}"/>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73335F85-9252-4F88-B16C-2505BB545949}">
                <a16:creationId xmlns:a16="http://schemas.microsoft.com/office/drawing/2010/main" id="{22F6B5CA-9DC5-410B-AFAE-484D6C88B9A2}"/>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7F3C9F7C-F606-418C-82DD-D9DCE850B6B2}">
                <a16:creationId xmlns:a16="http://schemas.microsoft.com/office/drawing/2010/main" id="{938E2E2A-0876-466C-8DA7-A0CE7ABB29BA}"/>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0E8B9199-2EC5-48D7-A866-315033B45E3B}">
                <a16:creationId xmlns:a16="http://schemas.microsoft.com/office/drawing/2010/main" id="{D9A67CF7-9A4C-4F8D-AF29-24D621DFBB90}"/>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3C8F0E1A-43ED-4ACD-8A98-48672FCE4791}">
                <a16:creationId xmlns:a16="http://schemas.microsoft.com/office/drawing/2010/main" id="{81D89746-5055-41B5-AA7B-5CE86ABBECAC}"/>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7C7EC97C-BA8A-4831-82D9-A604140CB472}">
                <a16:creationId xmlns:a16="http://schemas.microsoft.com/office/drawing/2010/main" id="{C09924F3-A3DD-49E7-88E7-9A8F7CB1B56B}"/>
              </a:ext>
            </a:extLst>
          </p:cNvPr>
          <p:cNvSpPr>
            <a:spLocks noGrp="true"/>
          </p:cNvSpPr>
          <p:nvPr>
            <p:ph idx="10" sz="half" type="dt"/>
          </p:nvPr>
        </p:nvSpPr>
        <p:spPr/>
        <p:txBody>
          <a:bodyPr rtlCol="0"/>
          <a:lstStyle/>
          <a:p>
            <a:pPr/>
            <a:r>
              <a:rPr dirty="0" lang="en-US"/>
              <a:t>Date</a:t>
            </a:r>
            <a:endParaRPr dirty="0" lang="en-US"/>
          </a:p>
        </p:txBody>
      </p:sp>
    </p:spTree>
    <p:extLst>
      <p:ext uri="{630320CD-DEA6-4D94-953A-C6B37AA92AA6}">
        <p14:creationId xmlns:p14="http://schemas.microsoft.com/office/powerpoint/2010/main" val="1710311168988"/>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11DD02E6-5066-45D0-AC2F-624860FF8F30}">
                <a16:creationId xmlns:a16="http://schemas.microsoft.com/office/drawing/2010/main" id="{982953EA-1154-4690-8EF2-08296D9AD416}"/>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5A2E65F6-2CA8-426D-B05D-FDBBF0BF622B}">
                <a16:creationId xmlns:a16="http://schemas.microsoft.com/office/drawing/2010/main" id="{BD13C948-8EEB-42BF-8829-6D37B153853B}"/>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F2CB6B9F-B473-46D7-9B4C-46ED284045F5}">
                <a16:creationId xmlns:a16="http://schemas.microsoft.com/office/drawing/2010/main" id="{AB9BB5E0-AA56-4AA4-AEAF-2524FF6FEDD3}"/>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29D39D8F-93ED-4B5F-B0CA-1C7DA64CBCD1}">
                <a16:creationId xmlns:a16="http://schemas.microsoft.com/office/drawing/2010/main" id="{8F2D4F03-D3BA-4CB3-BD0A-2E16920112C9}"/>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91F9ECF0-4BE4-48D4-B537-0834F379D2C6}">
                <a16:creationId xmlns:a16="http://schemas.microsoft.com/office/drawing/2010/main" id="{556D8FF9-91E1-4F0B-8864-8B1A320AA522}"/>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90AB02AF-E562-43A8-A8F2-DC4B9622B5C7}">
                <a16:creationId xmlns:a16="http://schemas.microsoft.com/office/drawing/2010/main" id="{092DF653-6DD5-4CCD-9358-BCC1F20F1BC6}"/>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33A44BDE-A694-4077-94DE-A2FCDAC4D7F9}">
                <a16:creationId xmlns:a16="http://schemas.microsoft.com/office/drawing/2010/main" id="{11700BDC-B808-49D9-9596-45E0593FE030}"/>
              </a:ext>
            </a:extLst>
          </p:cNvPr>
          <p:cNvSpPr txBox="1">
            <a:spLocks noGrp="true"/>
          </p:cNvSpPr>
          <p:nvPr/>
        </p:nvSpPr>
        <p:spPr>
          <a:xfrm rot="0">
            <a:off x="6123448" y="4771233"/>
            <a:ext cx="2133600" cy="273844"/>
          </a:xfrm>
          <a:prstGeom prst="rect">
            <a:avLst/>
          </a:prstGeom>
          <a:effectLst/>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C1928AA4-6D03-43C6-AFD8-60D74B155BB8}">
                <a16:creationId xmlns:a16="http://schemas.microsoft.com/office/drawing/2010/main" id="{B2B3480D-4FA8-49F7-9248-A93457DB4A27}"/>
              </a:ext>
            </a:extLst>
          </p:cNvPr>
          <p:cNvSpPr txBox="1">
            <a:spLocks noGrp="true"/>
          </p:cNvSpPr>
          <p:nvPr/>
        </p:nvSpPr>
        <p:spPr>
          <a:xfrm rot="0">
            <a:off x="3124200" y="4771233"/>
            <a:ext cx="2895600" cy="273844"/>
          </a:xfrm>
          <a:prstGeom prst="rect">
            <a:avLst/>
          </a:prstGeom>
          <a:effectLst/>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B4F33541-C9C6-4EE5-91AB-0E7CD19CE174}">
                <a16:creationId xmlns:a16="http://schemas.microsoft.com/office/drawing/2010/main" id="{87300FCF-0262-4611-927F-88501AACFC26}"/>
              </a:ext>
            </a:extLst>
          </p:cNvPr>
          <p:cNvSpPr txBox="1">
            <a:spLocks noGrp="true"/>
          </p:cNvSpPr>
          <p:nvPr/>
        </p:nvSpPr>
        <p:spPr>
          <a:xfrm rot="0">
            <a:off x="894633" y="4771233"/>
            <a:ext cx="2133600" cy="273844"/>
          </a:xfrm>
          <a:prstGeom prst="rect">
            <a:avLst/>
          </a:prstGeom>
          <a:effectLst/>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A887C0C2-DCA8-477A-94A1-7050CD2F5253}">
                <a16:creationId xmlns:a16="http://schemas.microsoft.com/office/drawing/2010/main" id="{9342A264-CC84-441C-B08C-1724219EC4BD}"/>
              </a:ext>
            </a:extLst>
          </p:cNvPr>
          <p:cNvSpPr>
            <a:spLocks noGrp="true"/>
          </p:cNvSpPr>
          <p:nvPr>
            <p:ph type="title"/>
          </p:nvPr>
        </p:nvSpPr>
        <p:spPr>
          <a:xfrm rot="0">
            <a:off x="762000" y="349045"/>
            <a:ext cx="7620000" cy="857250"/>
          </a:xfrm>
          <a:prstGeom prst="rect">
            <a:avLst/>
          </a:prstGeom>
        </p:spPr>
        <p:txBody>
          <a:bodyPr anchor="b" bIns="45720" lIns="91440" rIns="91440" rtlCol="0" tIns="45720">
            <a:noAutofit/>
          </a:bodyPr>
          <a:lstStyle/>
          <a:p>
            <a:pPr/>
            <a:r>
              <a:rPr dirty="0" lang="en-US"/>
              <a:t>Click to edit Master title style</a:t>
            </a:r>
            <a:endParaRPr dirty="0" lang="en-US"/>
          </a:p>
        </p:txBody>
      </p:sp>
      <p:sp>
        <p:nvSpPr>
          <p:cNvPr id="12" name="Text Placeholder 2">
            <a:extLst>
              <a:ext uri="{4D034CEF-D623-48A0-B063-AE3B53E3B9E9}">
                <a16:creationId xmlns:a16="http://schemas.microsoft.com/office/drawing/2010/main" id="{52DB78DE-9621-4E37-97AB-6B539C643EA0}"/>
              </a:ext>
            </a:extLst>
          </p:cNvPr>
          <p:cNvSpPr>
            <a:spLocks noGrp="true"/>
          </p:cNvSpPr>
          <p:nvPr>
            <p:ph idx="1" type="body"/>
          </p:nvPr>
        </p:nvSpPr>
        <p:spPr>
          <a:xfrm rot="0">
            <a:off x="762000" y="1428750"/>
            <a:ext cx="7620000" cy="3048000"/>
          </a:xfrm>
          <a:prstGeom prst="rect">
            <a:avLst/>
          </a:prstGeom>
        </p:spPr>
        <p:txBody>
          <a:bodyPr bIns="45720" lIns="91440" rIns="91440" rtlCol="0" tIns="93600">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7BDCFB6B-CB22-41AE-B6C7-8517D45CC2C9}">
                <a16:creationId xmlns:a16="http://schemas.microsoft.com/office/drawing/2010/main" id="{DBBD1C11-2552-467F-83BE-4A0FCCECBBA9}"/>
              </a:ext>
            </a:extLst>
          </p:cNvPr>
          <p:cNvSpPr>
            <a:spLocks noGrp="true"/>
          </p:cNvSpPr>
          <p:nvPr>
            <p:ph idx="4" sz="quarter" type="sldNum"/>
          </p:nvPr>
        </p:nvSpPr>
        <p:spPr>
          <a:xfrm rot="0">
            <a:off x="7767815" y="4695033"/>
            <a:ext cx="613018" cy="285750"/>
          </a:xfrm>
          <a:prstGeom prst="rect">
            <a:avLst/>
          </a:prstGeom>
        </p:spPr>
        <p:txBody>
          <a:bodyPr anchor="ctr" bIns="45720" lIns="91440" rIns="91440" rtlCol="0" tIns="45720"/>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64FF3F33-82F7-46DB-8979-9A9EC4D17E92}">
                <a16:creationId xmlns:a16="http://schemas.microsoft.com/office/drawing/2010/main" id="{0FF352A6-AC96-4191-AB6A-E92104C8ECDE}"/>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25FCF7B9-CDE0-4B47-AB9F-83F19B79B11B}">
                <a16:creationId xmlns:a16="http://schemas.microsoft.com/office/drawing/2010/main" id="{5176C37E-E25B-4817-B351-B0707FDB2816}"/>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a:lstStyle>
            <a:lvl1pPr algn="l" lvl="0">
              <a:defRPr b="0" dirty="0" i="0" lang="en-US" sz="600">
                <a:solidFill>
                  <a:schemeClr val="bg1">
                    <a:lumMod val="50000"/>
                  </a:schemeClr>
                </a:solidFill>
                <a:latin typeface="+mn-lt"/>
              </a:defRPr>
            </a:lvl1pPr>
          </a:lstStyle>
          <a:p>
            <a:pPr/>
            <a:r>
              <a:rPr dirty="0" lang="en-US"/>
              <a:t>Date</a:t>
            </a:r>
            <a:endParaRPr dirty="0"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3200">
          <a:solidFill>
            <a:schemeClr val="tx1"/>
          </a:solidFill>
          <a:latin typeface="+mj-lt"/>
        </a:defRPr>
      </a:lvl1pPr>
    </p:titleStyle>
    <p:bodyStyle>
      <a:lvl1pPr algn="l" indent="-342900" lvl="0" marL="342900" rtl="false">
        <a:spcBef>
          <a:spcPts val="1200"/>
        </a:spcBef>
        <a:buClr>
          <a:schemeClr val="accent1"/>
        </a:buClr>
        <a:buFont typeface="Arial"/>
        <a:buChar char="•"/>
        <a:defRPr b="0" dirty="0" i="0" lang="en-US" sz="1600">
          <a:solidFill>
            <a:schemeClr val="tx1"/>
          </a:solidFill>
          <a:latin typeface="+mn-lt"/>
        </a:defRPr>
      </a:lvl1pPr>
      <a:lvl2pPr algn="l" indent="-285750" lvl="1" marL="742950" rtl="false">
        <a:spcBef>
          <a:spcPts val="300"/>
        </a:spcBef>
        <a:buClr>
          <a:schemeClr val="tx1">
            <a:lumMod val="50000"/>
            <a:lumOff val="50000"/>
          </a:schemeClr>
        </a:buClr>
        <a:buFont typeface="Arial"/>
        <a:buChar char="-"/>
        <a:defRPr b="0" dirty="0" i="0" lang="en-US" sz="1400">
          <a:solidFill>
            <a:schemeClr val="bg1">
              <a:lumMod val="50000"/>
            </a:schemeClr>
          </a:solidFill>
          <a:latin typeface="+mn-lt"/>
        </a:defRPr>
      </a:lvl2pPr>
      <a:lvl3pPr algn="l" indent="-228600" lvl="2" marL="1143000" rtl="false">
        <a:spcBef>
          <a:spcPts val="300"/>
        </a:spcBef>
        <a:buClr>
          <a:schemeClr val="tx1">
            <a:lumMod val="50000"/>
            <a:lumOff val="50000"/>
          </a:schemeClr>
        </a:buClr>
        <a:buFont typeface="Arial"/>
        <a:buChar char="-"/>
        <a:defRPr b="0" dirty="0" i="0" lang="en-US" sz="1200">
          <a:solidFill>
            <a:schemeClr val="bg1">
              <a:lumMod val="50000"/>
            </a:schemeClr>
          </a:solidFill>
          <a:latin typeface="+mn-lt"/>
        </a:defRPr>
      </a:lvl3pPr>
      <a:lvl4pPr algn="l" indent="-228600" lvl="3" marL="1600200" rtl="false">
        <a:spcBef>
          <a:spcPts val="300"/>
        </a:spcBef>
        <a:buClr>
          <a:schemeClr val="tx1">
            <a:lumMod val="50000"/>
            <a:lumOff val="50000"/>
          </a:schemeClr>
        </a:buClr>
        <a:buFont typeface="Arial"/>
        <a:buChar char="-"/>
        <a:defRPr b="0" dirty="0" i="0" lang="en-US" sz="1000">
          <a:solidFill>
            <a:schemeClr val="bg1">
              <a:lumMod val="50000"/>
            </a:schemeClr>
          </a:solidFill>
          <a:latin typeface="+mn-lt"/>
        </a:defRPr>
      </a:lvl4pPr>
      <a:lvl5pPr algn="l" indent="-228600" lvl="4" marL="2057400" rtl="false">
        <a:spcBef>
          <a:spcPts val="300"/>
        </a:spcBef>
        <a:buClr>
          <a:schemeClr val="tx1">
            <a:lumMod val="50000"/>
            <a:lumOff val="50000"/>
          </a:schemeClr>
        </a:buClr>
        <a:buFont typeface="Arial"/>
        <a:buChar char="-"/>
        <a:defRPr b="0" dirty="0" i="0" lang="en-US" sz="900">
          <a:solidFill>
            <a:schemeClr val="bg1">
              <a:lumMod val="50000"/>
            </a:schemeClr>
          </a:solidFill>
          <a:latin typeface="+mn-lt"/>
        </a:defRPr>
      </a:lvl5pPr>
      <a:lvl6pPr algn="l" indent="-228600" lvl="5" marL="2514600" rtl="false">
        <a:spcBef>
          <a:spcPct val="20000"/>
        </a:spcBef>
        <a:buFont typeface="Arial"/>
        <a:buChar char="-"/>
        <a:defRPr b="0" dirty="0" i="0" lang="en-US" sz="900">
          <a:solidFill>
            <a:schemeClr val="bg1">
              <a:lumMod val="50000"/>
            </a:schemeClr>
          </a:solidFill>
          <a:latin typeface="+mn-lt"/>
        </a:defRPr>
      </a:lvl6pPr>
      <a:lvl7pPr algn="l" indent="-228600" lvl="6" marL="2971800" rtl="false">
        <a:spcBef>
          <a:spcPct val="20000"/>
        </a:spcBef>
        <a:buFont typeface="Arial"/>
        <a:buChar char="-"/>
        <a:defRPr b="0" dirty="0" i="0" lang="en-US" sz="900">
          <a:solidFill>
            <a:schemeClr val="bg1">
              <a:lumMod val="50000"/>
            </a:schemeClr>
          </a:solidFill>
          <a:latin typeface="+mn-lt"/>
        </a:defRPr>
      </a:lvl7pPr>
      <a:lvl8pPr algn="l" indent="-228600" lvl="7" marL="3429000" rtl="false">
        <a:spcBef>
          <a:spcPct val="20000"/>
        </a:spcBef>
        <a:buFont typeface="Arial"/>
        <a:buChar char="-"/>
        <a:defRPr b="0" dirty="0" i="0" lang="en-US" sz="900">
          <a:solidFill>
            <a:schemeClr val="bg1">
              <a:lumMod val="50000"/>
            </a:schemeClr>
          </a:solidFill>
          <a:latin typeface="+mn-lt"/>
        </a:defRPr>
      </a:lvl8pPr>
      <a:lvl9pPr algn="l" indent="-228600" lvl="8" marL="3886200" rtl="false">
        <a:spcBef>
          <a:spcPct val="20000"/>
        </a:spcBef>
        <a:buFont typeface="Arial"/>
        <a:buChar char="-"/>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2.png" Type="http://schemas.openxmlformats.org/officeDocument/2006/relationships/image"/><Relationship Id="rId3" Target="../media/image103.pn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8.xml" Type="http://schemas.openxmlformats.org/officeDocument/2006/relationships/notesSlide"/></Relationships>
</file>

<file path=ppt/slides/_rels/slide11.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9.xml" Type="http://schemas.openxmlformats.org/officeDocument/2006/relationships/notesSlide"/></Relationships>
</file>

<file path=ppt/slides/_rels/slide12.xml.rels><?xml version="1.0" encoding="UTF-8" standalone="no"?><Relationships xmlns="http://schemas.openxmlformats.org/package/2006/relationships"><Relationship Id="rId2" Target="../media/image103.png" Type="http://schemas.openxmlformats.org/officeDocument/2006/relationships/image"/><Relationship Id="rId1" Target="../slideLayouts/slideLayout2.xml" Type="http://schemas.openxmlformats.org/officeDocument/2006/relationships/slideLayout"/><Relationship Id="rId3" Target="../notesSlides/notesSlide10.xml" Type="http://schemas.openxmlformats.org/officeDocument/2006/relationships/notesSlide"/></Relationships>
</file>

<file path=ppt/slides/_rels/slide13.xml.rels><?xml version="1.0" encoding="UTF-8" standalone="no"?><Relationships xmlns="http://schemas.openxmlformats.org/package/2006/relationships"><Relationship Id="rId2" Target="../media/image108.png" Type="http://schemas.openxmlformats.org/officeDocument/2006/relationships/image"/><Relationship Id="rId1" Target="../slideLayouts/slideLayout1.xml" Type="http://schemas.openxmlformats.org/officeDocument/2006/relationships/slideLayout"/></Relationships>
</file>

<file path=ppt/slides/_rels/slide14.xml.rels><?xml version="1.0" encoding="UTF-8" standalone="no"?><Relationships xmlns="http://schemas.openxmlformats.org/package/2006/relationships"><Relationship Id="rId2" Target="../media/image6.png" Type="http://schemas.openxmlformats.org/officeDocument/2006/relationships/image"/><Relationship Id="rId3" Target="../media/image7.png" Type="http://schemas.openxmlformats.org/officeDocument/2006/relationships/image"/><Relationship Id="rId4" Target="../media/image10.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3.pn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no"?><Relationships xmlns="http://schemas.openxmlformats.org/package/2006/relationships"><Relationship Id="rId1" Target="../slideLayouts/slideLayout1.xml" Type="http://schemas.openxmlformats.org/officeDocument/2006/relationships/slideLayout"/></Relationships>
</file>

<file path=ppt/slides/_rels/slide16.xml.rels><?xml version="1.0" encoding="UTF-8" standalone="no"?><Relationships xmlns="http://schemas.openxmlformats.org/package/2006/relationships"><Relationship Id="rId2" Target="../media/image1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no"?><Relationships xmlns="http://schemas.openxmlformats.org/package/2006/relationships"><Relationship Id="rId2" Target="../media/image94.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no"?><Relationships xmlns="http://schemas.openxmlformats.org/package/2006/relationships"><Relationship Id="rId2" Target="../media/image92.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 Id="rId4" Target="../notesSlides/notesSlide11.xml" Type="http://schemas.openxmlformats.org/officeDocument/2006/relationships/notesSlide"/></Relationships>
</file>

<file path=ppt/slides/_rels/slide19.xml.rels><?xml version="1.0" encoding="UTF-8" standalone="no"?><Relationships xmlns="http://schemas.openxmlformats.org/package/2006/relationships"><Relationship Id="rId2" Target="../media/image93.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no"?><Relationships xmlns="http://schemas.openxmlformats.org/package/2006/relationships"><Relationship Id="rId2" Target="../media/image3.png" Type="http://schemas.openxmlformats.org/officeDocument/2006/relationships/image"/><Relationship Id="rId3" Target="../media/image104.png" Type="http://schemas.openxmlformats.org/officeDocument/2006/relationships/image"/><Relationship Id="rId1" Target="../slideLayouts/slideLayout2.xml" Type="http://schemas.openxmlformats.org/officeDocument/2006/relationships/slideLayout"/><Relationship Id="rId4" Target="../notesSlides/notesSlide1.xml" Type="http://schemas.openxmlformats.org/officeDocument/2006/relationships/notesSlide"/></Relationships>
</file>

<file path=ppt/slides/_rels/slide20.xml.rels><?xml version="1.0" encoding="UTF-8" standalone="no"?><Relationships xmlns="http://schemas.openxmlformats.org/package/2006/relationships"><Relationship Id="rId2" Target="../media/image103.png" Type="http://schemas.openxmlformats.org/officeDocument/2006/relationships/image"/><Relationship Id="rId1" Target="../slideLayouts/slideLayout4.xml" Type="http://schemas.openxmlformats.org/officeDocument/2006/relationships/slideLayout"/></Relationships>
</file>

<file path=ppt/slides/_rels/slide21.xml.rels><?xml version="1.0" encoding="UTF-8" standalone="no"?><Relationships xmlns="http://schemas.openxmlformats.org/package/2006/relationships"><Relationship Id="rId2" Target="../media/image103.pn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no"?><Relationships xmlns="http://schemas.openxmlformats.org/package/2006/relationships"><Relationship Id="rId2" Target="../media/image75.png" Type="http://schemas.openxmlformats.org/officeDocument/2006/relationships/image"/><Relationship Id="rId3" Target="../media/image103.png" Type="http://schemas.openxmlformats.org/officeDocument/2006/relationships/image"/><Relationship Id="rId4" Target="../media/image110.png" Type="http://schemas.openxmlformats.org/officeDocument/2006/relationships/image"/><Relationship Id="rId5" Target="../media/image111.png" Type="http://schemas.openxmlformats.org/officeDocument/2006/relationships/image"/><Relationship Id="rId6" Target="../media/image112.png" Type="http://schemas.openxmlformats.org/officeDocument/2006/relationships/image"/><Relationship Id="rId7" Target="../media/image113.pn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no"?><Relationships xmlns="http://schemas.openxmlformats.org/package/2006/relationships"><Relationship Id="rId2" Target="../media/image76.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no"?><Relationships xmlns="http://schemas.openxmlformats.org/package/2006/relationships"><Relationship Id="rId1" Target="../slideLayouts/slideLayout1.xml" Type="http://schemas.openxmlformats.org/officeDocument/2006/relationships/slideLayout"/></Relationships>
</file>

<file path=ppt/slides/_rels/slide25.xml.rels><?xml version="1.0" encoding="UTF-8" standalone="no"?><Relationships xmlns="http://schemas.openxmlformats.org/package/2006/relationships"><Relationship Id="rId2" Target="../media/image19.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 Id="rId4" Target="../notesSlides/notesSlide12.xml" Type="http://schemas.openxmlformats.org/officeDocument/2006/relationships/notesSlide"/></Relationships>
</file>

<file path=ppt/slides/_rels/slide26.xml.rels><?xml version="1.0" encoding="UTF-8" standalone="no"?><Relationships xmlns="http://schemas.openxmlformats.org/package/2006/relationships"><Relationship Id="rId2" Target="../media/image49.png" Type="http://schemas.openxmlformats.org/officeDocument/2006/relationships/image"/><Relationship Id="rId3" Target="../media/image50.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no"?><Relationships xmlns="http://schemas.openxmlformats.org/package/2006/relationships"><Relationship Id="rId2" Target="../media/image77.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no"?><Relationships xmlns="http://schemas.openxmlformats.org/package/2006/relationships"><Relationship Id="rId2" Target="../media/image5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no"?><Relationships xmlns="http://schemas.openxmlformats.org/package/2006/relationships"><Relationship Id="rId2" Target="../media/image52.png" Type="http://schemas.openxmlformats.org/officeDocument/2006/relationships/image"/><Relationship Id="rId3" Target="../media/image53.png" Type="http://schemas.openxmlformats.org/officeDocument/2006/relationships/image"/><Relationship Id="rId4" Target="../media/image54.png" Type="http://schemas.openxmlformats.org/officeDocument/2006/relationships/image"/><Relationship Id="rId5" Target="../media/image55.png" Type="http://schemas.openxmlformats.org/officeDocument/2006/relationships/image"/><Relationship Id="rId6" Target="../media/image103.pn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no"?><Relationships xmlns="http://schemas.openxmlformats.org/package/2006/relationships"><Relationship Id="rId2" Target="../media/image103.png" Type="http://schemas.openxmlformats.org/officeDocument/2006/relationships/image"/><Relationship Id="rId3" Target="../media/image105.png" Type="http://schemas.openxmlformats.org/officeDocument/2006/relationships/image"/><Relationship Id="rId4" Target="../media/image106.png" Type="http://schemas.openxmlformats.org/officeDocument/2006/relationships/image"/><Relationship Id="rId5" Target="../media/image107.png" Type="http://schemas.openxmlformats.org/officeDocument/2006/relationships/image"/><Relationship Id="rId1" Target="../slideLayouts/slideLayout2.xml" Type="http://schemas.openxmlformats.org/officeDocument/2006/relationships/slideLayout"/><Relationship Id="rId6" Target="../notesSlides/notesSlide2.xml" Type="http://schemas.openxmlformats.org/officeDocument/2006/relationships/notesSlide"/></Relationships>
</file>

<file path=ppt/slides/_rels/slide30.xml.rels><?xml version="1.0" encoding="UTF-8" standalone="no"?><Relationships xmlns="http://schemas.openxmlformats.org/package/2006/relationships"><Relationship Id="rId2" Target="../media/image56.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 Id="rId4" Target="../notesSlides/notesSlide13.xml" Type="http://schemas.openxmlformats.org/officeDocument/2006/relationships/notesSlide"/></Relationships>
</file>

<file path=ppt/slides/_rels/slide31.xml.rels><?xml version="1.0" encoding="UTF-8" standalone="no"?><Relationships xmlns="http://schemas.openxmlformats.org/package/2006/relationships"><Relationship Id="rId2" Target="../media/image78.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no"?><Relationships xmlns="http://schemas.openxmlformats.org/package/2006/relationships"><Relationship Id="rId2" Target="../media/image20.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no"?><Relationships xmlns="http://schemas.openxmlformats.org/package/2006/relationships"><Relationship Id="rId2" Target="../media/image57.png" Type="http://schemas.openxmlformats.org/officeDocument/2006/relationships/image"/><Relationship Id="rId3" Target="../media/image58.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no"?><Relationships xmlns="http://schemas.openxmlformats.org/package/2006/relationships"><Relationship Id="rId2" Target="../media/image59.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no"?><Relationships xmlns="http://schemas.openxmlformats.org/package/2006/relationships"><Relationship Id="rId2" Target="../media/image79.png" Type="http://schemas.openxmlformats.org/officeDocument/2006/relationships/image"/><Relationship Id="rId3" Target="../media/image107.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 Id="rId5" Target="../notesSlides/notesSlide14.xml" Type="http://schemas.openxmlformats.org/officeDocument/2006/relationships/notesSlide"/></Relationships>
</file>

<file path=ppt/slides/_rels/slide36.xml.rels><?xml version="1.0" encoding="UTF-8" standalone="no"?><Relationships xmlns="http://schemas.openxmlformats.org/package/2006/relationships"><Relationship Id="rId2" Target="../media/image8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no"?><Relationships xmlns="http://schemas.openxmlformats.org/package/2006/relationships"><Relationship Id="rId2" Target="../media/image60.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no"?><Relationships xmlns="http://schemas.openxmlformats.org/package/2006/relationships"><Relationship Id="rId2" Target="../media/image1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no"?><Relationships xmlns="http://schemas.openxmlformats.org/package/2006/relationships"><Relationship Id="rId2" Target="../media/image25.png" Type="http://schemas.openxmlformats.org/officeDocument/2006/relationships/image"/><Relationship Id="rId3" Target="../media/image26.png" Type="http://schemas.openxmlformats.org/officeDocument/2006/relationships/image"/><Relationship Id="rId4" Target="../media/image103.png" Type="http://schemas.openxmlformats.org/officeDocument/2006/relationships/image"/><Relationship Id="rId1" Target="../slideLayouts/slideLayout4.xml" Type="http://schemas.openxmlformats.org/officeDocument/2006/relationships/slideLayout"/></Relationships>
</file>

<file path=ppt/slides/_rels/slide4.xml.rels><?xml version="1.0" encoding="UTF-8" standalone="no"?><Relationships xmlns="http://schemas.openxmlformats.org/package/2006/relationships"><Relationship Id="rId2" Target="../media/image103.pn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no"?><Relationships xmlns="http://schemas.openxmlformats.org/package/2006/relationships"><Relationship Id="rId2" Target="../media/image27.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41.xml.rels><?xml version="1.0" encoding="UTF-8" standalone="no"?><Relationships xmlns="http://schemas.openxmlformats.org/package/2006/relationships"><Relationship Id="rId2" Target="../media/image82.png" Type="http://schemas.openxmlformats.org/officeDocument/2006/relationships/image"/><Relationship Id="rId3" Target="../media/image83.png" Type="http://schemas.openxmlformats.org/officeDocument/2006/relationships/image"/><Relationship Id="rId4" Target="../media/image84.png" Type="http://schemas.openxmlformats.org/officeDocument/2006/relationships/image"/><Relationship Id="rId5" Target="../media/image103.png" Type="http://schemas.openxmlformats.org/officeDocument/2006/relationships/image"/><Relationship Id="rId1" Target="../slideLayouts/slideLayout4.xml" Type="http://schemas.openxmlformats.org/officeDocument/2006/relationships/slideLayout"/></Relationships>
</file>

<file path=ppt/slides/_rels/slide42.xml.rels><?xml version="1.0" encoding="UTF-8" standalone="no"?><Relationships xmlns="http://schemas.openxmlformats.org/package/2006/relationships"><Relationship Id="rId2" Target="../media/image13.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no"?><Relationships xmlns="http://schemas.openxmlformats.org/package/2006/relationships"><Relationship Id="rId2" Target="../media/image40.png" Type="http://schemas.openxmlformats.org/officeDocument/2006/relationships/image"/><Relationship Id="rId3" Target="../media/image85.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44.xml.rels><?xml version="1.0" encoding="UTF-8" standalone="no"?><Relationships xmlns="http://schemas.openxmlformats.org/package/2006/relationships"><Relationship Id="rId2" Target="../media/image41.png" Type="http://schemas.openxmlformats.org/officeDocument/2006/relationships/image"/><Relationship Id="rId3" Target="../media/image86.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45.xml.rels><?xml version="1.0" encoding="UTF-8" standalone="no"?><Relationships xmlns="http://schemas.openxmlformats.org/package/2006/relationships"><Relationship Id="rId2" Target="../media/image42.png" Type="http://schemas.openxmlformats.org/officeDocument/2006/relationships/image"/><Relationship Id="rId3" Target="../media/image87.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46.xml.rels><?xml version="1.0" encoding="UTF-8" standalone="no"?><Relationships xmlns="http://schemas.openxmlformats.org/package/2006/relationships"><Relationship Id="rId2" Target="../media/image43.png" Type="http://schemas.openxmlformats.org/officeDocument/2006/relationships/image"/><Relationship Id="rId3" Target="../media/image88.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no"?><Relationships xmlns="http://schemas.openxmlformats.org/package/2006/relationships"><Relationship Id="rId2" Target="../media/image44.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48.xml.rels><?xml version="1.0" encoding="UTF-8" standalone="no"?><Relationships xmlns="http://schemas.openxmlformats.org/package/2006/relationships"><Relationship Id="rId2" Target="../media/image61.png" Type="http://schemas.openxmlformats.org/officeDocument/2006/relationships/image"/><Relationship Id="rId3" Target="../media/image62.png" Type="http://schemas.openxmlformats.org/officeDocument/2006/relationships/image"/><Relationship Id="rId4" Target="../media/image63.png" Type="http://schemas.openxmlformats.org/officeDocument/2006/relationships/image"/><Relationship Id="rId5" Target="../media/image103.pn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no"?><Relationships xmlns="http://schemas.openxmlformats.org/package/2006/relationships"><Relationship Id="rId2" Target="../media/image64.png" Type="http://schemas.openxmlformats.org/officeDocument/2006/relationships/image"/><Relationship Id="rId3" Target="../media/image66.png" Type="http://schemas.openxmlformats.org/officeDocument/2006/relationships/image"/><Relationship Id="rId4" Target="../media/image65.png" Type="http://schemas.openxmlformats.org/officeDocument/2006/relationships/image"/><Relationship Id="rId5" Target="../media/image103.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no"?><Relationships xmlns="http://schemas.openxmlformats.org/package/2006/relationships"><Relationship Id="rId2" Target="../media/image70.png" Type="http://schemas.openxmlformats.org/officeDocument/2006/relationships/image"/><Relationship Id="rId3" Target="../media/image71.png" Type="http://schemas.openxmlformats.org/officeDocument/2006/relationships/image"/><Relationship Id="rId4" Target="../media/image108.png" Type="http://schemas.openxmlformats.org/officeDocument/2006/relationships/image"/><Relationship Id="rId1" Target="../slideLayouts/slideLayout2.xml" Type="http://schemas.openxmlformats.org/officeDocument/2006/relationships/slideLayout"/><Relationship Id="rId5" Target="../notesSlides/notesSlide3.xml" Type="http://schemas.openxmlformats.org/officeDocument/2006/relationships/notesSlide"/></Relationships>
</file>

<file path=ppt/slides/_rels/slide50.xml.rels><?xml version="1.0" encoding="UTF-8" standalone="no"?><Relationships xmlns="http://schemas.openxmlformats.org/package/2006/relationships"><Relationship Id="rId2" Target="../media/image2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51.xml.rels><?xml version="1.0" encoding="UTF-8" standalone="no"?><Relationships xmlns="http://schemas.openxmlformats.org/package/2006/relationships"><Relationship Id="rId2" Target="../media/image33.png" Type="http://schemas.openxmlformats.org/officeDocument/2006/relationships/image"/><Relationship Id="rId3" Target="../media/image34.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52.xml.rels><?xml version="1.0" encoding="UTF-8" standalone="no" ?><Relationships xmlns="http://schemas.openxmlformats.org/package/2006/relationships"><Relationship Id="rId2" Target="../media/image35.png" Type="http://schemas.openxmlformats.org/officeDocument/2006/relationships/image"/><Relationship Id="rId3" Target="../media/image36.jpe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103.pn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no"?><Relationships xmlns="http://schemas.openxmlformats.org/package/2006/relationships"><Relationship Id="rId2" Target="../media/image39.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no"?><Relationships xmlns="http://schemas.openxmlformats.org/package/2006/relationships"><Relationship Id="rId2" Target="../media/image28.png" Type="http://schemas.openxmlformats.org/officeDocument/2006/relationships/image"/><Relationship Id="rId3" Target="../media/image29.png" Type="http://schemas.openxmlformats.org/officeDocument/2006/relationships/image"/><Relationship Id="rId4" Target="../media/image103.pn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no" ?><Relationships xmlns="http://schemas.openxmlformats.org/package/2006/relationships"><Relationship Id="rId2" Target="../media/image30.png" Type="http://schemas.openxmlformats.org/officeDocument/2006/relationships/image"/><Relationship Id="rId3" Target="../media/image31.jpeg" Type="http://schemas.openxmlformats.org/officeDocument/2006/relationships/image"/><Relationship Id="rId4" Target="../media/image32.png" Type="http://schemas.openxmlformats.org/officeDocument/2006/relationships/image"/><Relationship Id="rId5" Target="../media/image103.png" Type="http://schemas.openxmlformats.org/officeDocument/2006/relationships/image"/><Relationship Id="rId1" Target="../slideLayouts/slideLayout2.xml" Type="http://schemas.openxmlformats.org/officeDocument/2006/relationships/slideLayout"/></Relationships>
</file>

<file path=ppt/slides/_rels/slide56.xml.rels><?xml version="1.0" encoding="UTF-8" standalone="no"?><Relationships xmlns="http://schemas.openxmlformats.org/package/2006/relationships"><Relationship Id="rId2" Target="../media/image22.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no"?><Relationships xmlns="http://schemas.openxmlformats.org/package/2006/relationships"><Relationship Id="rId2" Target="../media/image46.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 Id="rId4" Target="../notesSlides/notesSlide15.xml" Type="http://schemas.openxmlformats.org/officeDocument/2006/relationships/notesSlide"/></Relationships>
</file>

<file path=ppt/slides/_rels/slide58.xml.rels><?xml version="1.0" encoding="UTF-8" standalone="no"?><Relationships xmlns="http://schemas.openxmlformats.org/package/2006/relationships"><Relationship Id="rId2" Target="../media/image45.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no"?><Relationships xmlns="http://schemas.openxmlformats.org/package/2006/relationships"><Relationship Id="rId2" Target="../media/image47.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4.xml" Type="http://schemas.openxmlformats.org/officeDocument/2006/relationships/notesSlide"/></Relationships>
</file>

<file path=ppt/slides/_rels/slide60.xml.rels><?xml version="1.0" encoding="UTF-8" standalone="no"?><Relationships xmlns="http://schemas.openxmlformats.org/package/2006/relationships"><Relationship Id="rId2" Target="../media/image48.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1.xml.rels><?xml version="1.0" encoding="UTF-8" standalone="no"?><Relationships xmlns="http://schemas.openxmlformats.org/package/2006/relationships"><Relationship Id="rId2" Target="../media/image69.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2.xml.rels><?xml version="1.0" encoding="UTF-8" standalone="no"?><Relationships xmlns="http://schemas.openxmlformats.org/package/2006/relationships"><Relationship Id="rId2" Target="../media/image68.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3.xml.rels><?xml version="1.0" encoding="UTF-8" standalone="no"?><Relationships xmlns="http://schemas.openxmlformats.org/package/2006/relationships"><Relationship Id="rId2" Target="../media/image67.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 Id="rId4" Target="../notesSlides/notesSlide16.xml" Type="http://schemas.openxmlformats.org/officeDocument/2006/relationships/notesSlide"/></Relationships>
</file>

<file path=ppt/slides/_rels/slide64.xml.rels><?xml version="1.0" encoding="UTF-8" standalone="no"?><Relationships xmlns="http://schemas.openxmlformats.org/package/2006/relationships"><Relationship Id="rId1" Target="../slideLayouts/slideLayout1.xml" Type="http://schemas.openxmlformats.org/officeDocument/2006/relationships/slideLayout"/></Relationships>
</file>

<file path=ppt/slides/_rels/slide65.xml.rels><?xml version="1.0" encoding="UTF-8" standalone="no"?><Relationships xmlns="http://schemas.openxmlformats.org/package/2006/relationships"><Relationship Id="rId2" Target="../media/image91.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6.xml.rels><?xml version="1.0" encoding="UTF-8" standalone="no"?><Relationships xmlns="http://schemas.openxmlformats.org/package/2006/relationships"><Relationship Id="rId2" Target="../media/image90.png" Type="http://schemas.openxmlformats.org/officeDocument/2006/relationships/image"/><Relationship Id="rId3" Target="../media/image103.png" Type="http://schemas.openxmlformats.org/officeDocument/2006/relationships/image"/><Relationship Id="rId1" Target="../slideLayouts/slideLayout2.xml" Type="http://schemas.openxmlformats.org/officeDocument/2006/relationships/slideLayout"/></Relationships>
</file>

<file path=ppt/slides/_rels/slide67.xml.rels><?xml version="1.0" encoding="UTF-8" standalone="no" ?><Relationships xmlns="http://schemas.openxmlformats.org/package/2006/relationships"><Relationship Id="rId2" Target="../media/image14.png" Type="http://schemas.openxmlformats.org/officeDocument/2006/relationships/image"/><Relationship Id="rId3" Target="../media/image15.jpeg" Type="http://schemas.openxmlformats.org/officeDocument/2006/relationships/image"/><Relationship Id="rId4" Target="../media/image16.png" Type="http://schemas.openxmlformats.org/officeDocument/2006/relationships/image"/><Relationship Id="rId5" Target="../media/image91.png" Type="http://schemas.openxmlformats.org/officeDocument/2006/relationships/image"/><Relationship Id="rId6" Target="../media/image90.png" Type="http://schemas.openxmlformats.org/officeDocument/2006/relationships/image"/><Relationship Id="rId7" Target="../media/image95.jpeg" Type="http://schemas.openxmlformats.org/officeDocument/2006/relationships/image"/><Relationship Id="rId8" Target="../media/image96.png" Type="http://schemas.openxmlformats.org/officeDocument/2006/relationships/image"/><Relationship Id="rId9" Target="../media/image97.png" Type="http://schemas.openxmlformats.org/officeDocument/2006/relationships/image"/><Relationship Id="rId10" Target="../media/image98.png" Type="http://schemas.openxmlformats.org/officeDocument/2006/relationships/image"/><Relationship Id="rId11" Target="../media/image99.png" Type="http://schemas.openxmlformats.org/officeDocument/2006/relationships/image"/><Relationship Id="rId12" Target="../media/image100.png" Type="http://schemas.openxmlformats.org/officeDocument/2006/relationships/image"/><Relationship Id="rId13" Target="../media/image101.png" Type="http://schemas.openxmlformats.org/officeDocument/2006/relationships/image"/><Relationship Id="rId14" Target="../media/image102.png" Type="http://schemas.openxmlformats.org/officeDocument/2006/relationships/image"/><Relationship Id="rId15" Target="../media/image103.png" Type="http://schemas.openxmlformats.org/officeDocument/2006/relationships/image"/><Relationship Id="rId1" Target="../slideLayouts/slideLayout2.xml" Type="http://schemas.openxmlformats.org/officeDocument/2006/relationships/slideLayout"/></Relationships>
</file>

<file path=ppt/slides/_rels/slide68.xml.rels><?xml version="1.0" encoding="UTF-8" standalone="no"?><Relationships xmlns="http://schemas.openxmlformats.org/package/2006/relationships"><Relationship Id="rId2" Target="../media/image103.png" Type="http://schemas.openxmlformats.org/officeDocument/2006/relationships/image"/><Relationship Id="rId1" Target="../slideLayouts/slideLayout6.xml" Type="http://schemas.openxmlformats.org/officeDocument/2006/relationships/slideLayout"/></Relationships>
</file>

<file path=ppt/slides/_rels/slide69.xml.rels><?xml version="1.0" encoding="UTF-8" standalone="no"?><Relationships xmlns="http://schemas.openxmlformats.org/package/2006/relationships"><Relationship Id="rId2" Target="../media/image18.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103.pn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5.xml" Type="http://schemas.openxmlformats.org/officeDocument/2006/relationships/notesSlide"/></Relationships>
</file>

<file path=ppt/slides/_rels/slide70.xml.rels><?xml version="1.0" encoding="UTF-8" standalone="no"?><Relationships xmlns="http://schemas.openxmlformats.org/package/2006/relationships"><Relationship Id="rId2" Target="../media/image89.png" Type="http://schemas.openxmlformats.org/officeDocument/2006/relationships/image"/><Relationship Id="rId3" Target="../media/image109.png" Type="http://schemas.openxmlformats.org/officeDocument/2006/relationships/image"/><Relationship Id="rId1" Target="../slideLayouts/slideLayout2.xml" Type="http://schemas.openxmlformats.org/officeDocument/2006/relationships/slideLayout"/><Relationship Id="rId4" Target="../notesSlides/notesSlide17.xml" Type="http://schemas.openxmlformats.org/officeDocument/2006/relationships/notesSlide"/></Relationships>
</file>

<file path=ppt/slides/_rels/slide71.xml.rels><?xml version="1.0" encoding="UTF-8" standalone="no"?><Relationships xmlns="http://schemas.openxmlformats.org/package/2006/relationships"><Relationship Id="rId2" Target="../media/image17.png" Type="http://schemas.openxmlformats.org/officeDocument/2006/relationships/image"/><Relationship Id="rId1" Target="../slideLayouts/slideLayout1.xml" Type="http://schemas.openxmlformats.org/officeDocument/2006/relationships/slideLayout"/></Relationships>
</file>

<file path=ppt/slides/_rels/slide72.xml.rels><?xml version="1.0" encoding="UTF-8" standalone="no"?><Relationships xmlns="http://schemas.openxmlformats.org/package/2006/relationships"><Relationship Id="rId2" Target="../media/image17.png" Type="http://schemas.openxmlformats.org/officeDocument/2006/relationships/image"/><Relationship Id="rId1" Target="../slideLayouts/slideLayout1.xml" Type="http://schemas.openxmlformats.org/officeDocument/2006/relationships/slideLayout"/></Relationships>
</file>

<file path=ppt/slides/_rels/slide8.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6.xml" Type="http://schemas.openxmlformats.org/officeDocument/2006/relationships/notesSlide"/></Relationships>
</file>

<file path=ppt/slides/_rels/slide9.xml.rels><?xml version="1.0" encoding="UTF-8" standalone="no"?><Relationships xmlns="http://schemas.openxmlformats.org/package/2006/relationships"><Relationship Id="rId2" Target="../media/image108.png" Type="http://schemas.openxmlformats.org/officeDocument/2006/relationships/image"/><Relationship Id="rId1" Target="../slideLayouts/slideLayout2.xml" Type="http://schemas.openxmlformats.org/officeDocument/2006/relationships/slideLayout"/><Relationship Id="rId3" Target="../notesSlides/notesSlide7.xml" Type="http://schemas.openxmlformats.org/officeDocument/2006/relationships/notesSlide"/></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bg>
      <p:bgPr>
        <a:solidFill>
          <a:srgbClr val="c2212f"/>
        </a:solidFill>
        <a:effectLst/>
      </p:bgPr>
    </p:bg>
    <p:spTree>
      <p:nvGrpSpPr>
        <p:cNvPr id="1" name=""/>
        <p:cNvGrpSpPr/>
        <p:nvPr/>
      </p:nvGrpSpPr>
      <p:grpSpPr>
        <a:xfrm>
          <a:off x="0" y="0"/>
          <a:ext cx="0" cy="0"/>
          <a:chOff x="0" y="0"/>
          <a:chExt cx="0" cy="0"/>
        </a:xfrm>
      </p:grpSpPr>
      <p:sp>
        <p:nvSpPr>
          <p:cNvPr id="2" name="Title 1">
            <a:extLst>
              <a:ext uri="{20D4C57C-B034-4352-8CBF-7354D18C38D2}">
                <a16:creationId xmlns:a16="http://schemas.microsoft.com/office/drawing/2010/main" id="{BF96782D-BFAD-49C4-B378-22B2B99EED34}"/>
              </a:ext>
            </a:extLst>
          </p:cNvPr>
          <p:cNvSpPr>
            <a:spLocks noGrp="true"/>
          </p:cNvSpPr>
          <p:nvPr>
            <p:ph type="title"/>
          </p:nvPr>
        </p:nvSpPr>
        <p:spPr>
          <a:xfrm rot="0">
            <a:off x="2085975" y="2093442"/>
            <a:ext cx="4972897" cy="1304258"/>
          </a:xfrm>
        </p:spPr>
        <p:txBody>
          <a:bodyPr anchor="t" rtlCol="0"/>
          <a:lstStyle/>
          <a:p>
            <a:pPr/>
            <a:r>
              <a:rPr b="1" dirty="0" lang="en-US" sz="4000">
                <a:solidFill>
                  <a:schemeClr val="bg1"/>
                </a:solidFill>
                <a:latin typeface="Zoho Puvi"/>
              </a:rPr>
              <a:t>Decoding the</a:t>
            </a:r>
            <a:r>
              <a:rPr b="1" dirty="0" lang="en-US" sz="4000">
                <a:solidFill>
                  <a:schemeClr val="bg1"/>
                </a:solidFill>
                <a:latin typeface="Zoho Puvi"/>
              </a:rPr>
              <a:t> </a:t>
            </a:r>
            <a:r>
              <a:rPr b="1" dirty="0" lang="en-US" sz="4000">
                <a:solidFill>
                  <a:schemeClr val="bg1"/>
                </a:solidFill>
                <a:latin typeface="Zoho Puvi"/>
              </a:rPr>
              <a:t>payroll challenge</a:t>
            </a:r>
            <a:endParaRPr b="1" dirty="0" lang="en-US" sz="4000">
              <a:solidFill>
                <a:schemeClr val="bg1"/>
              </a:solidFill>
              <a:latin typeface="Zoho Puvi"/>
            </a:endParaRPr>
          </a:p>
        </p:txBody>
      </p:sp>
      <p:pic>
        <p:nvPicPr>
          <p:cNvPr id="3" name="">
            <a:extLst>
              <a:ext uri="{42D19533-4406-4A42-9D33-370BC3A4F00C}">
                <a16:creationId xmlns:a16="http://schemas.microsoft.com/office/drawing/2010/main" id="{EAD6FE7D-496D-45A7-88CF-EDBC3175B8FE}"/>
              </a:ext>
            </a:extLst>
          </p:cNvPr>
          <p:cNvPicPr>
            <a:picLocks noChangeAspect="true"/>
          </p:cNvPicPr>
          <p:nvPr/>
        </p:nvPicPr>
        <p:blipFill>
          <a:blip r:embed="rId2">
            <a:lum bright="21000"/>
            <a:extLst>
              <a:ext uri="{FDA45BB1-35E4-4CB0-AC7B-D7D4DDCD8F4C}">
                <a14:imgProps xmlns:a14="http://schemas.microsoft.com/office/drawing/2010/main">
                  <a14:imgLayer>
                    <a14:imgEffect>
                      <a14:brightnessContrast bright="21000"/>
                    </a14:imgEffect>
                  </a14:imgLayer>
                </a14:imgProps>
              </a:ext>
              <a:ext uri="{97AB58C8-1613-4467-B4B8-9D643C60A8FA}">
                <a14:useLocalDpi xmlns:a14="http://schemas.microsoft.com/office/drawing/2010/main" val="0"/>
              </a:ext>
            </a:extLst>
          </a:blip>
          <a:stretch>
            <a:fillRect/>
          </a:stretch>
        </p:blipFill>
        <p:spPr>
          <a:xfrm flipH="false" flipV="false" rot="0">
            <a:off x="4381500" y="2853194"/>
            <a:ext cx="4762500" cy="2295525"/>
          </a:xfrm>
          <a:prstGeom prst="rect">
            <a:avLst/>
          </a:prstGeom>
          <a:noFill/>
        </p:spPr>
      </p:pic>
      <p:sp>
        <p:nvSpPr>
          <p:cNvPr id="4" name="">
            <a:extLst>
              <a:ext uri="{E5B1174A-4313-4F1E-BC6E-2351801ABC54}">
                <a16:creationId xmlns:a16="http://schemas.microsoft.com/office/drawing/2010/main" id="{F1B87D3C-E0D6-43C1-8941-34D88BE3142E}"/>
              </a:ext>
            </a:extLst>
          </p:cNvPr>
          <p:cNvSpPr>
            <a:spLocks noChangeAspect="false"/>
          </p:cNvSpPr>
          <p:nvPr/>
        </p:nvSpPr>
        <p:spPr>
          <a:xfrm flipH="false" flipV="false" rot="0">
            <a:off x="3457575" y="950442"/>
            <a:ext cx="2231707" cy="857250"/>
          </a:xfrm>
          <a:prstGeom prst="roundRect">
            <a:avLst>
              <a:gd fmla="val 50000" name="adj"/>
            </a:avLst>
          </a:prstGeom>
          <a:solidFill>
            <a:schemeClr val="bg1"/>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E85A047A-F5D8-4982-B1A4-0D571D5D063D}">
                <a16:creationId xmlns:a16="http://schemas.microsoft.com/office/drawing/2010/main" id="{CCCBEB12-2FA2-4216-9504-EDFDE8544D75}"/>
              </a:ext>
            </a:extLst>
          </p:cNvPr>
          <p:cNvPicPr>
            <a:picLocks noChangeAspect="true"/>
          </p:cNvPicPr>
          <p:nvPr/>
        </p:nvPicPr>
        <p:blipFill>
          <a:blip r:embed="rId3"/>
          <a:stretch>
            <a:fillRect/>
          </a:stretch>
        </p:blipFill>
        <p:spPr>
          <a:xfrm flipH="false" flipV="false" rot="0">
            <a:off x="3867150" y="1152525"/>
            <a:ext cx="1418114" cy="485775"/>
          </a:xfrm>
          <a:prstGeom prst="rect">
            <a:avLst/>
          </a:prstGeom>
          <a:noFill/>
        </p:spPr>
      </p:pic>
    </p:spTree>
    <p:extLst>
      <p:ext uri="{38B03BDA-6843-4DFE-A11A-7D10E6CB0287}">
        <p14:creationId xmlns:p14="http://schemas.microsoft.com/office/powerpoint/2010/main" val="1710311169001"/>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DD7C33F-4636-4F11-BC47-338CD5BD73DD}">
                <a16:creationId xmlns:a16="http://schemas.microsoft.com/office/drawing/2010/main" id="{6B61EF82-0BCC-47FB-9B6D-3A45DDC40447}"/>
              </a:ext>
            </a:extLst>
          </p:cNvPr>
          <p:cNvSpPr/>
          <p:nvPr/>
        </p:nvSpPr>
        <p:spPr>
          <a:xfrm flipH="false" flipV="false" rot="0">
            <a:off x="4549311"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4306AACE-61FD-4B2A-8CEE-851AD9F4F4F8}">
                <a16:creationId xmlns:a16="http://schemas.microsoft.com/office/drawing/2010/main" id="{38C914AE-1A29-4C57-A0C4-B3C0FDDBEF26}"/>
              </a:ext>
            </a:extLst>
          </p:cNvPr>
          <p:cNvSpPr txBox="1">
            <a:spLocks noGrp="true"/>
          </p:cNvSpPr>
          <p:nvPr/>
        </p:nvSpPr>
        <p:spPr>
          <a:xfrm rot="0">
            <a:off x="838200" y="1780565"/>
            <a:ext cx="3212096" cy="924534"/>
          </a:xfrm>
          <a:prstGeom prst="rect">
            <a:avLst/>
          </a:prstGeom>
        </p:spPr>
        <p:txBody>
          <a:bodyPr anchor="t" rtlCol="0"/>
          <a:lstStyle/>
          <a:p>
            <a:pPr algn="l"/>
            <a:r>
              <a:rPr dirty="0" lang="en-US" sz="2600">
                <a:solidFill>
                  <a:srgbClr val="000000"/>
                </a:solidFill>
                <a:latin typeface="Zoho Puvi-light"/>
              </a:rPr>
              <a:t>In-house but disparate systems</a:t>
            </a:r>
            <a:endParaRPr dirty="0" lang="en-US" sz="2600">
              <a:solidFill>
                <a:srgbClr val="000000"/>
              </a:solidFill>
              <a:latin typeface="Zoho Puvi-light"/>
            </a:endParaRPr>
          </a:p>
        </p:txBody>
      </p:sp>
      <p:sp>
        <p:nvSpPr>
          <p:cNvPr id="4" name="">
            <a:extLst>
              <a:ext uri="{E1A15252-F4A4-4F8F-A2E3-DC9532948861}">
                <a16:creationId xmlns:a16="http://schemas.microsoft.com/office/drawing/2010/main" id="{2F3E6F98-7265-4FDF-99F3-35F1CB8520FD}"/>
              </a:ext>
            </a:extLst>
          </p:cNvPr>
          <p:cNvSpPr txBox="1">
            <a:spLocks noGrp="true"/>
          </p:cNvSpPr>
          <p:nvPr/>
        </p:nvSpPr>
        <p:spPr>
          <a:xfrm rot="0">
            <a:off x="5448300" y="1734093"/>
            <a:ext cx="2769012" cy="971007"/>
          </a:xfrm>
          <a:prstGeom prst="rect">
            <a:avLst/>
          </a:prstGeom>
        </p:spPr>
        <p:txBody>
          <a:bodyPr anchor="t" rtlCol="0"/>
          <a:lstStyle/>
          <a:p>
            <a:pPr algn="l"/>
            <a:r>
              <a:rPr b="1" dirty="0" lang="en-US" sz="2600">
                <a:solidFill>
                  <a:srgbClr val="ffffff"/>
                </a:solidFill>
                <a:latin typeface="Zoho Puvi"/>
              </a:rPr>
              <a:t>Unified data model</a:t>
            </a:r>
            <a:endParaRPr b="1" dirty="0" lang="en-US" sz="2600">
              <a:solidFill>
                <a:srgbClr val="ffffff"/>
              </a:solidFill>
              <a:latin typeface="Zoho Puvi"/>
            </a:endParaRPr>
          </a:p>
        </p:txBody>
      </p:sp>
      <p:sp>
        <p:nvSpPr>
          <p:cNvPr id="5" name="">
            <a:extLst>
              <a:ext uri="{2B59AAA5-AC6D-4426-B92C-6DDF3704A72F}">
                <a16:creationId xmlns:a16="http://schemas.microsoft.com/office/drawing/2010/main" id="{A5DDFD5B-B5CB-4AFB-B42F-AFA46697173C}"/>
              </a:ext>
            </a:extLst>
          </p:cNvPr>
          <p:cNvSpPr txBox="1"/>
          <p:nvPr/>
        </p:nvSpPr>
        <p:spPr>
          <a:xfrm flipH="false" flipV="false" rot="0">
            <a:off x="838200" y="2741771"/>
            <a:ext cx="2946940" cy="1434226"/>
          </a:xfrm>
          <a:prstGeom prst="rect">
            <a:avLst/>
          </a:prstGeom>
        </p:spPr>
        <p:txBody>
          <a:bodyPr bIns="47625" lIns="95250" rIns="95250" rtlCol="0" tIns="47625">
            <a:noAutofit/>
          </a:bodyPr>
          <a:lstStyle/>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Duplicate data entry between HR and payroll teams</a:t>
            </a:r>
          </a:p>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Multiple systems to track data</a:t>
            </a:r>
            <a:endParaRPr b="0" dirty="0" lang="en-US" sz="1400">
              <a:solidFill>
                <a:schemeClr val="tx1"/>
              </a:solidFill>
              <a:latin typeface="Zoho Puvi"/>
            </a:endParaRPr>
          </a:p>
        </p:txBody>
      </p:sp>
      <p:sp>
        <p:nvSpPr>
          <p:cNvPr id="6" name="">
            <a:extLst>
              <a:ext uri="{C63C0A55-4E17-4937-BE61-E0CD3F9AC1CD}">
                <a16:creationId xmlns:a16="http://schemas.microsoft.com/office/drawing/2010/main" id="{7F55A6D7-0206-4338-8318-D7DF55950136}"/>
              </a:ext>
            </a:extLst>
          </p:cNvPr>
          <p:cNvSpPr txBox="1"/>
          <p:nvPr/>
        </p:nvSpPr>
        <p:spPr>
          <a:xfrm flipH="false" flipV="false" rot="0">
            <a:off x="5448300" y="2705100"/>
            <a:ext cx="2796711" cy="880414"/>
          </a:xfrm>
          <a:prstGeom prst="rect">
            <a:avLst/>
          </a:prstGeom>
        </p:spPr>
        <p:txBody>
          <a:bodyPr bIns="47625" lIns="95250" rIns="95250" rtlCol="0" tIns="47625">
            <a:noAutofit/>
          </a:bodyPr>
          <a:lstStyle/>
          <a:p>
            <a:pPr algn="l" indent="0" marL="0" rtl="false">
              <a:lnSpc>
                <a:spcPct val="150000"/>
              </a:lnSpc>
              <a:spcBef>
                <a:spcPts val="0"/>
              </a:spcBef>
              <a:spcAft>
                <a:spcPts val="0"/>
              </a:spcAft>
              <a:buClr>
                <a:schemeClr val="bg1"/>
              </a:buClr>
              <a:buFont typeface="Arial"/>
              <a:buNone/>
              <a:defRPr dirty="0" lang="en-US" sz="1400">
                <a:solidFill>
                  <a:schemeClr val="tx1"/>
                </a:solidFill>
                <a:latin typeface="Open Sans"/>
              </a:defRPr>
            </a:pPr>
            <a:r>
              <a:rPr b="0" dirty="0" lang="en-US" sz="1400">
                <a:solidFill>
                  <a:srgbClr val="ffffff"/>
                </a:solidFill>
                <a:latin typeface="Zoho Puvi"/>
              </a:rPr>
              <a:t>seamless transition between systems</a:t>
            </a:r>
            <a:endParaRPr b="0" dirty="0" lang="en-US" sz="1400">
              <a:solidFill>
                <a:srgbClr val="ffffff"/>
              </a:solidFill>
              <a:latin typeface="Zoho Puvi"/>
            </a:endParaRPr>
          </a:p>
        </p:txBody>
      </p:sp>
      <p:pic>
        <p:nvPicPr>
          <p:cNvPr id="7" name="">
            <a:extLst>
              <a:ext uri="{60BAC811-26C9-4CD4-A5EB-A5EEC45BC0EA}">
                <a16:creationId xmlns:a16="http://schemas.microsoft.com/office/drawing/2010/main" id="{7D572D8A-4F9F-4928-9ECB-2F80FBD488CB}"/>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
        <p:nvSpPr>
          <p:cNvPr id="8" name="">
            <a:extLst>
              <a:ext uri="{744104EE-0ABB-4337-878F-EF873CD33FF9}">
                <a16:creationId xmlns:a16="http://schemas.microsoft.com/office/drawing/2010/main" id="{1A7E2775-1E4F-4AD7-BB2B-F26191346EC0}"/>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9" name="">
            <a:extLst>
              <a:ext uri="{49949D54-BF46-4E55-961D-A1E2C56A65F5}">
                <a16:creationId xmlns:a16="http://schemas.microsoft.com/office/drawing/2010/main" id="{9D6B4AC7-CF41-4CB5-BE73-6BE048EE649D}"/>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10" name="">
            <a:extLst>
              <a:ext uri="{29E2CDEB-DF7E-4F18-9036-E9A9FF2C2AC0}">
                <a16:creationId xmlns:a16="http://schemas.microsoft.com/office/drawing/2010/main" id="{420BFFFA-A4E7-4551-92E9-A4B1FD64145A}"/>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Tree>
    <p:extLst>
      <p:ext uri="{1540E8D4-B871-46E4-884D-F37F0CFDCB78}">
        <p14:creationId xmlns:p14="http://schemas.microsoft.com/office/powerpoint/2010/main" val="1710311169038"/>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300865BA-127F-4B61-BA39-88E46E6A2DD3}">
                <a16:creationId xmlns:a16="http://schemas.microsoft.com/office/drawing/2010/main" id="{9A49FA24-756C-4FEA-8FEB-0B7CBA490D10}"/>
              </a:ext>
            </a:extLst>
          </p:cNvPr>
          <p:cNvSpPr/>
          <p:nvPr/>
        </p:nvSpPr>
        <p:spPr>
          <a:xfrm flipH="false" flipV="false" rot="0">
            <a:off x="4549311"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9991A75A-9C83-4B3A-AFBF-69BCFAF23491}">
                <a16:creationId xmlns:a16="http://schemas.microsoft.com/office/drawing/2010/main" id="{A14F3714-7F11-4E31-B584-A88F7B7DC529}"/>
              </a:ext>
            </a:extLst>
          </p:cNvPr>
          <p:cNvSpPr txBox="1">
            <a:spLocks noGrp="true"/>
          </p:cNvSpPr>
          <p:nvPr/>
        </p:nvSpPr>
        <p:spPr>
          <a:xfrm rot="0">
            <a:off x="838200" y="1780565"/>
            <a:ext cx="2548118" cy="924534"/>
          </a:xfrm>
          <a:prstGeom prst="rect">
            <a:avLst/>
          </a:prstGeom>
        </p:spPr>
        <p:txBody>
          <a:bodyPr anchor="t" rtlCol="0"/>
          <a:lstStyle/>
          <a:p>
            <a:pPr algn="l"/>
            <a:r>
              <a:rPr dirty="0" lang="en-US" sz="2600">
                <a:solidFill>
                  <a:srgbClr val="000000"/>
                </a:solidFill>
                <a:latin typeface="Zoho Puvi-light"/>
              </a:rPr>
              <a:t>Slow transition to cloud</a:t>
            </a:r>
            <a:endParaRPr dirty="0" lang="en-US" sz="2600">
              <a:solidFill>
                <a:srgbClr val="000000"/>
              </a:solidFill>
              <a:latin typeface="Zoho Puvi-light"/>
            </a:endParaRPr>
          </a:p>
        </p:txBody>
      </p:sp>
      <p:sp>
        <p:nvSpPr>
          <p:cNvPr id="4" name="">
            <a:extLst>
              <a:ext uri="{085E76A2-6830-468D-A3A3-CD524082836B}">
                <a16:creationId xmlns:a16="http://schemas.microsoft.com/office/drawing/2010/main" id="{565FD70F-772E-4A36-9033-59BB71A6CD31}"/>
              </a:ext>
            </a:extLst>
          </p:cNvPr>
          <p:cNvSpPr txBox="1">
            <a:spLocks noGrp="true"/>
          </p:cNvSpPr>
          <p:nvPr/>
        </p:nvSpPr>
        <p:spPr>
          <a:xfrm rot="0">
            <a:off x="5448300" y="1734093"/>
            <a:ext cx="3050686" cy="971007"/>
          </a:xfrm>
          <a:prstGeom prst="rect">
            <a:avLst/>
          </a:prstGeom>
        </p:spPr>
        <p:txBody>
          <a:bodyPr anchor="t" rtlCol="0"/>
          <a:lstStyle/>
          <a:p>
            <a:pPr algn="l"/>
            <a:r>
              <a:rPr b="1" dirty="0" lang="en-US" sz="2600">
                <a:solidFill>
                  <a:srgbClr val="ffffff"/>
                </a:solidFill>
                <a:latin typeface="Zoho Puvi"/>
              </a:rPr>
              <a:t>Flexible, cloud-based systems</a:t>
            </a:r>
            <a:endParaRPr b="1" dirty="0" lang="en-US" sz="2600">
              <a:solidFill>
                <a:srgbClr val="ffffff"/>
              </a:solidFill>
              <a:latin typeface="Zoho Puvi"/>
            </a:endParaRPr>
          </a:p>
        </p:txBody>
      </p:sp>
      <p:pic>
        <p:nvPicPr>
          <p:cNvPr id="5" name="">
            <a:extLst>
              <a:ext uri="{4F4D3621-AF5A-4F70-9C75-335CFDE0E417}">
                <a16:creationId xmlns:a16="http://schemas.microsoft.com/office/drawing/2010/main" id="{E9EA2804-FA02-401E-BB5C-983C1C21A56B}"/>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
        <p:nvSpPr>
          <p:cNvPr id="6" name="">
            <a:extLst>
              <a:ext uri="{6205B1D0-2195-4182-BC2F-397E94DB001E}">
                <a16:creationId xmlns:a16="http://schemas.microsoft.com/office/drawing/2010/main" id="{D86751A6-17A3-42B1-9DDC-01EFB8C52DBA}"/>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7" name="">
            <a:extLst>
              <a:ext uri="{510F4FDC-8276-4EB5-A561-30EF9AC1647A}">
                <a16:creationId xmlns:a16="http://schemas.microsoft.com/office/drawing/2010/main" id="{010F67A7-B7F1-4E4B-9D92-5C017356D61B}"/>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8" name="">
            <a:extLst>
              <a:ext uri="{E7FF0E48-753C-4597-9D21-6963B890D9CC}">
                <a16:creationId xmlns:a16="http://schemas.microsoft.com/office/drawing/2010/main" id="{C6A70DE3-9062-489B-B1C7-82110D4F0673}"/>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Tree>
    <p:extLst>
      <p:ext uri="{BAEE92AA-7002-43F7-A29A-CA6408E908A9}">
        <p14:creationId xmlns:p14="http://schemas.microsoft.com/office/powerpoint/2010/main" val="1710311169042"/>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E584AAD7-CD04-4945-8EC9-4940596C6613}">
                <a16:creationId xmlns:a16="http://schemas.microsoft.com/office/drawing/2010/main" id="{F95603DB-BDC7-4667-B1DF-81CC6223765F}"/>
              </a:ext>
            </a:extLst>
          </p:cNvPr>
          <p:cNvSpPr/>
          <p:nvPr/>
        </p:nvSpPr>
        <p:spPr>
          <a:xfrm flipH="false" flipV="false" rot="0">
            <a:off x="5529462" y="1317679"/>
            <a:ext cx="2329538" cy="1382582"/>
          </a:xfrm>
          <a:prstGeom prst="rect">
            <a:avLst/>
          </a:prstGeom>
          <a:solidFill>
            <a:schemeClr val="bg1">
              <a:lumMod val="9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862228F6-C3B2-4748-9000-8F3E043D011B}">
                <a16:creationId xmlns:a16="http://schemas.microsoft.com/office/drawing/2010/main" id="{01B25EB7-3F98-40D5-AD38-6B24FAFFFEED}"/>
              </a:ext>
            </a:extLst>
          </p:cNvPr>
          <p:cNvSpPr/>
          <p:nvPr/>
        </p:nvSpPr>
        <p:spPr>
          <a:xfrm flipH="false" flipV="false" rot="0">
            <a:off x="3199924" y="2700261"/>
            <a:ext cx="2329538" cy="1644091"/>
          </a:xfrm>
          <a:prstGeom prst="rect">
            <a:avLst/>
          </a:prstGeom>
          <a:solidFill>
            <a:schemeClr val="bg1">
              <a:lumMod val="9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1F91831D-3CEE-4999-8836-0CB2FE90A16F}">
                <a16:creationId xmlns:a16="http://schemas.microsoft.com/office/drawing/2010/main" id="{884C024B-15E8-458C-B2F7-1881500EFE48}"/>
              </a:ext>
            </a:extLst>
          </p:cNvPr>
          <p:cNvSpPr/>
          <p:nvPr/>
        </p:nvSpPr>
        <p:spPr>
          <a:xfrm flipH="false" flipV="false" rot="0">
            <a:off x="876300" y="1317679"/>
            <a:ext cx="2323623" cy="1382582"/>
          </a:xfrm>
          <a:prstGeom prst="rect">
            <a:avLst/>
          </a:prstGeom>
          <a:solidFill>
            <a:schemeClr val="bg1">
              <a:lumMod val="9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5" name="">
            <a:extLst>
              <a:ext uri="{0AB45CA5-6B29-4A30-AA43-F8117A3EF481}">
                <a16:creationId xmlns:a16="http://schemas.microsoft.com/office/drawing/2010/main" id="{8D40FD30-B6B8-44B5-8D24-D1A2C849DFB7}"/>
              </a:ext>
            </a:extLst>
          </p:cNvPr>
          <p:cNvSpPr txBox="1">
            <a:spLocks noGrp="true"/>
          </p:cNvSpPr>
          <p:nvPr/>
        </p:nvSpPr>
        <p:spPr>
          <a:xfrm rot="0">
            <a:off x="762000" y="428625"/>
            <a:ext cx="5118992" cy="649462"/>
          </a:xfrm>
          <a:prstGeom prst="rect">
            <a:avLst/>
          </a:prstGeom>
        </p:spPr>
        <p:txBody>
          <a:bodyPr anchor="t" rtlCol="0"/>
          <a:lstStyle/>
          <a:p>
            <a:pPr algn="l"/>
            <a:r>
              <a:rPr b="0" dirty="0" lang="en-US" sz="2800">
                <a:solidFill>
                  <a:srgbClr val="c2212f"/>
                </a:solidFill>
                <a:latin typeface="Zoho Puvi"/>
              </a:rPr>
              <a:t>GPA survey numbers agree</a:t>
            </a:r>
            <a:endParaRPr b="0" dirty="0" lang="en-US" sz="2800">
              <a:solidFill>
                <a:srgbClr val="c2212f"/>
              </a:solidFill>
              <a:latin typeface="Zoho Puvi"/>
            </a:endParaRPr>
          </a:p>
        </p:txBody>
      </p:sp>
      <p:sp>
        <p:nvSpPr>
          <p:cNvPr id="6" name="">
            <a:extLst>
              <a:ext uri="{DD95C886-FE45-48DA-AA1A-A4EA7E475038}">
                <a16:creationId xmlns:a16="http://schemas.microsoft.com/office/drawing/2010/main" id="{86C14E61-3DAF-4678-A73F-D70AC707AA67}"/>
              </a:ext>
            </a:extLst>
          </p:cNvPr>
          <p:cNvSpPr txBox="1"/>
          <p:nvPr/>
        </p:nvSpPr>
        <p:spPr>
          <a:xfrm flipH="false" flipV="false" rot="0">
            <a:off x="1028700" y="1257300"/>
            <a:ext cx="1276426" cy="761609"/>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3600">
                <a:solidFill>
                  <a:srgbClr val="c2212f"/>
                </a:solidFill>
                <a:latin typeface="Zoho Puvi-demi_bold"/>
              </a:rPr>
              <a:t>60%</a:t>
            </a:r>
            <a:endParaRPr dirty="0" lang="en-US" sz="3600">
              <a:solidFill>
                <a:srgbClr val="c2212f"/>
              </a:solidFill>
              <a:latin typeface="Zoho Puvi-demi_bold"/>
            </a:endParaRPr>
          </a:p>
        </p:txBody>
      </p:sp>
      <p:sp>
        <p:nvSpPr>
          <p:cNvPr id="7" name="">
            <a:extLst>
              <a:ext uri="{6D09B985-01AD-481C-9B85-453BEB2CC2A0}">
                <a16:creationId xmlns:a16="http://schemas.microsoft.com/office/drawing/2010/main" id="{D9A5B29A-EA02-411F-8102-7FF62628A167}"/>
              </a:ext>
            </a:extLst>
          </p:cNvPr>
          <p:cNvSpPr txBox="1"/>
          <p:nvPr/>
        </p:nvSpPr>
        <p:spPr>
          <a:xfrm flipH="false" flipV="false" rot="0">
            <a:off x="5852064" y="3770909"/>
            <a:ext cx="2826677" cy="79066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900">
                <a:solidFill>
                  <a:schemeClr val="tx1">
                    <a:lumMod val="50000"/>
                    <a:lumOff val="50000"/>
                  </a:schemeClr>
                </a:solidFill>
                <a:latin typeface="Zoho Puvi-demi_bold"/>
              </a:rPr>
              <a:t>Source</a:t>
            </a:r>
            <a:r>
              <a:rPr dirty="0" lang="en-US" sz="900">
                <a:solidFill>
                  <a:schemeClr val="tx1">
                    <a:lumMod val="50000"/>
                    <a:lumOff val="50000"/>
                  </a:schemeClr>
                </a:solidFill>
                <a:latin typeface="Zoho Puvi-demi_bold"/>
              </a:rPr>
              <a:t>s</a:t>
            </a:r>
            <a:r>
              <a:rPr dirty="0" lang="en-US" sz="900">
                <a:solidFill>
                  <a:schemeClr val="tx1">
                    <a:lumMod val="50000"/>
                    <a:lumOff val="50000"/>
                  </a:schemeClr>
                </a:solidFill>
                <a:latin typeface="Zoho Puvi-demi_bold"/>
              </a:rPr>
              <a:t>:</a:t>
            </a:r>
            <a:r>
              <a:rPr b="0" dirty="0" lang="en-US" sz="900">
                <a:solidFill>
                  <a:schemeClr val="tx1">
                    <a:lumMod val="50000"/>
                    <a:lumOff val="50000"/>
                  </a:schemeClr>
                </a:solidFill>
                <a:latin typeface="Zoho Puvi"/>
              </a:rPr>
              <a:t> </a:t>
            </a:r>
            <a:r>
              <a:rPr b="0" dirty="0" lang="en-US" sz="900">
                <a:solidFill>
                  <a:schemeClr val="tx1">
                    <a:lumMod val="50000"/>
                    <a:lumOff val="50000"/>
                  </a:schemeClr>
                </a:solidFill>
                <a:latin typeface="Zoho Puvi"/>
              </a:rPr>
              <a:t>Global </a:t>
            </a:r>
            <a:r>
              <a:rPr b="0" dirty="0" lang="en-US" sz="900">
                <a:solidFill>
                  <a:schemeClr val="tx1">
                    <a:lumMod val="50000"/>
                    <a:lumOff val="50000"/>
                  </a:schemeClr>
                </a:solidFill>
                <a:latin typeface="Zoho Puvi"/>
              </a:rPr>
              <a:t>P</a:t>
            </a:r>
            <a:r>
              <a:rPr b="0" dirty="0" lang="en-US" sz="900">
                <a:solidFill>
                  <a:schemeClr val="tx1">
                    <a:lumMod val="50000"/>
                    <a:lumOff val="50000"/>
                  </a:schemeClr>
                </a:solidFill>
                <a:latin typeface="Zoho Puvi"/>
              </a:rPr>
              <a:t>ayroll </a:t>
            </a:r>
            <a:r>
              <a:rPr b="0" dirty="0" lang="en-US" sz="900">
                <a:solidFill>
                  <a:schemeClr val="tx1">
                    <a:lumMod val="50000"/>
                    <a:lumOff val="50000"/>
                  </a:schemeClr>
                </a:solidFill>
                <a:latin typeface="Zoho Puvi"/>
              </a:rPr>
              <a:t>A</a:t>
            </a:r>
            <a:r>
              <a:rPr b="0" dirty="0" lang="en-US" sz="900">
                <a:solidFill>
                  <a:schemeClr val="tx1">
                    <a:lumMod val="50000"/>
                    <a:lumOff val="50000"/>
                  </a:schemeClr>
                </a:solidFill>
                <a:latin typeface="Zoho Puvi"/>
              </a:rPr>
              <a:t>ssociation - The </a:t>
            </a:r>
            <a:r>
              <a:rPr b="0" dirty="0" lang="en-US" sz="900">
                <a:solidFill>
                  <a:schemeClr val="tx1">
                    <a:lumMod val="50000"/>
                    <a:lumOff val="50000"/>
                  </a:schemeClr>
                </a:solidFill>
                <a:latin typeface="Zoho Puvi"/>
              </a:rPr>
              <a:t>P</a:t>
            </a:r>
            <a:r>
              <a:rPr b="0" dirty="0" lang="en-US" sz="900">
                <a:solidFill>
                  <a:schemeClr val="tx1">
                    <a:lumMod val="50000"/>
                    <a:lumOff val="50000"/>
                  </a:schemeClr>
                </a:solidFill>
                <a:latin typeface="Zoho Puvi"/>
              </a:rPr>
              <a:t>ower of </a:t>
            </a:r>
            <a:r>
              <a:rPr b="0" dirty="0" lang="en-US" sz="900">
                <a:solidFill>
                  <a:schemeClr val="tx1">
                    <a:lumMod val="50000"/>
                    <a:lumOff val="50000"/>
                  </a:schemeClr>
                </a:solidFill>
                <a:latin typeface="Zoho Puvi"/>
              </a:rPr>
              <a:t>P</a:t>
            </a:r>
            <a:r>
              <a:rPr b="0" dirty="0" lang="en-US" sz="900">
                <a:solidFill>
                  <a:schemeClr val="tx1">
                    <a:lumMod val="50000"/>
                    <a:lumOff val="50000"/>
                  </a:schemeClr>
                </a:solidFill>
                <a:latin typeface="Zoho Puvi"/>
              </a:rPr>
              <a:t>ayroll white paper</a:t>
            </a:r>
            <a:r>
              <a:rPr b="0" dirty="0" lang="en-US" sz="900">
                <a:solidFill>
                  <a:schemeClr val="tx1">
                    <a:lumMod val="50000"/>
                    <a:lumOff val="50000"/>
                  </a:schemeClr>
                </a:solidFill>
                <a:latin typeface="Zoho Puvi"/>
              </a:rPr>
              <a:t> </a:t>
            </a:r>
            <a:r>
              <a:rPr b="0" dirty="0" lang="en-US" sz="900">
                <a:solidFill>
                  <a:schemeClr val="tx1">
                    <a:lumMod val="50000"/>
                    <a:lumOff val="50000"/>
                  </a:schemeClr>
                </a:solidFill>
                <a:latin typeface="Zoho Puvi"/>
              </a:rPr>
              <a:t>Global </a:t>
            </a:r>
            <a:r>
              <a:rPr b="0" dirty="0" lang="en-US" sz="900">
                <a:solidFill>
                  <a:schemeClr val="tx1">
                    <a:lumMod val="50000"/>
                    <a:lumOff val="50000"/>
                  </a:schemeClr>
                </a:solidFill>
                <a:latin typeface="Zoho Puvi"/>
              </a:rPr>
              <a:t>P</a:t>
            </a:r>
            <a:r>
              <a:rPr b="0" dirty="0" lang="en-US" sz="900">
                <a:solidFill>
                  <a:schemeClr val="tx1">
                    <a:lumMod val="50000"/>
                    <a:lumOff val="50000"/>
                  </a:schemeClr>
                </a:solidFill>
                <a:latin typeface="Zoho Puvi"/>
              </a:rPr>
              <a:t>ayroll </a:t>
            </a:r>
            <a:r>
              <a:rPr b="0" dirty="0" lang="en-US" sz="900">
                <a:solidFill>
                  <a:schemeClr val="tx1">
                    <a:lumMod val="50000"/>
                    <a:lumOff val="50000"/>
                  </a:schemeClr>
                </a:solidFill>
                <a:latin typeface="Zoho Puvi"/>
              </a:rPr>
              <a:t>A</a:t>
            </a:r>
            <a:r>
              <a:rPr b="0" dirty="0" lang="en-US" sz="900">
                <a:solidFill>
                  <a:schemeClr val="tx1">
                    <a:lumMod val="50000"/>
                    <a:lumOff val="50000"/>
                  </a:schemeClr>
                </a:solidFill>
                <a:latin typeface="Zoho Puvi"/>
              </a:rPr>
              <a:t>ssociation survey white paper 2019</a:t>
            </a:r>
            <a:endParaRPr b="0" dirty="0" lang="en-US" sz="900">
              <a:solidFill>
                <a:schemeClr val="tx1">
                  <a:lumMod val="50000"/>
                  <a:lumOff val="50000"/>
                </a:schemeClr>
              </a:solidFill>
              <a:latin typeface="Zoho Puvi"/>
            </a:endParaRPr>
          </a:p>
        </p:txBody>
      </p:sp>
      <p:cxnSp>
        <p:nvCxnSpPr>
          <p:cNvPr id="8" name="">
            <a:extLst>
              <a:ext uri="{F11C8CF8-A9FE-4EEA-AE1D-AF5A9AC9EE80}">
                <a16:creationId xmlns:a16="http://schemas.microsoft.com/office/drawing/2010/main" id="{178930B2-6F9D-4092-B4D5-8BDB33CC1A5C}"/>
              </a:ext>
            </a:extLst>
          </p:cNvPr>
          <p:cNvCxnSpPr/>
          <p:nvPr/>
        </p:nvCxnSpPr>
        <p:spPr>
          <a:xfrm flipH="false" flipV="true" rot="10800000">
            <a:off x="5928264" y="3679097"/>
            <a:ext cx="2653722" cy="0"/>
          </a:xfrm>
          <a:prstGeom prst="line">
            <a:avLst/>
          </a:prstGeom>
          <a:ln cap="flat" w="14288">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9" name="">
            <a:extLst>
              <a:ext uri="{C6E7A78D-EDBA-4EF7-99D4-ED6CA503B151}">
                <a16:creationId xmlns:a16="http://schemas.microsoft.com/office/drawing/2010/main" id="{BE3479C6-E271-4F69-A509-74F1CD7DAB3C}"/>
              </a:ext>
            </a:extLst>
          </p:cNvPr>
          <p:cNvSpPr txBox="1"/>
          <p:nvPr/>
        </p:nvSpPr>
        <p:spPr>
          <a:xfrm flipH="false" flipV="false" rot="0">
            <a:off x="1028700" y="1943100"/>
            <a:ext cx="1713709" cy="83519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b="0" dirty="0" lang="en-US" sz="1200">
                <a:solidFill>
                  <a:schemeClr val="tx1"/>
                </a:solidFill>
                <a:latin typeface="Zoho Puvi"/>
              </a:rPr>
              <a:t>use manual payroll</a:t>
            </a:r>
            <a:endParaRPr b="0" dirty="0" lang="en-US" sz="1200">
              <a:solidFill>
                <a:schemeClr val="tx1"/>
              </a:solidFill>
              <a:latin typeface="Zoho Puvi"/>
            </a:endParaRPr>
          </a:p>
        </p:txBody>
      </p:sp>
      <p:sp>
        <p:nvSpPr>
          <p:cNvPr id="10" name="">
            <a:extLst>
              <a:ext uri="{352FC9B1-1863-4C2B-AB6A-592A24B8C952}">
                <a16:creationId xmlns:a16="http://schemas.microsoft.com/office/drawing/2010/main" id="{A32961FB-4963-4123-9800-565341AD72BF}"/>
              </a:ext>
            </a:extLst>
          </p:cNvPr>
          <p:cNvSpPr txBox="1"/>
          <p:nvPr/>
        </p:nvSpPr>
        <p:spPr>
          <a:xfrm flipH="false" flipV="false" rot="0">
            <a:off x="3430266" y="1257300"/>
            <a:ext cx="2014394" cy="761609"/>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3600">
                <a:solidFill>
                  <a:schemeClr val="tx1"/>
                </a:solidFill>
                <a:latin typeface="Zoho Puvi-demi_bold"/>
              </a:rPr>
              <a:t>20,000</a:t>
            </a:r>
            <a:endParaRPr dirty="0" lang="en-US" sz="3600">
              <a:solidFill>
                <a:schemeClr val="tx1"/>
              </a:solidFill>
              <a:latin typeface="Zoho Puvi-demi_bold"/>
            </a:endParaRPr>
          </a:p>
        </p:txBody>
      </p:sp>
      <p:sp>
        <p:nvSpPr>
          <p:cNvPr id="11" name="">
            <a:extLst>
              <a:ext uri="{97A5C947-168B-46CC-801A-B92985A32051}">
                <a16:creationId xmlns:a16="http://schemas.microsoft.com/office/drawing/2010/main" id="{3B872B6F-566C-4013-BF1E-F84424D53E0E}"/>
              </a:ext>
            </a:extLst>
          </p:cNvPr>
          <p:cNvSpPr txBox="1"/>
          <p:nvPr/>
        </p:nvSpPr>
        <p:spPr>
          <a:xfrm flipH="false" flipV="false" rot="0">
            <a:off x="3430266" y="1943100"/>
            <a:ext cx="2014394" cy="83519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b="0" dirty="0" lang="en-US" sz="1200">
                <a:solidFill>
                  <a:schemeClr val="tx1"/>
                </a:solidFill>
                <a:latin typeface="Zoho Puvi"/>
              </a:rPr>
              <a:t>payroll regulation changes within one year</a:t>
            </a:r>
            <a:endParaRPr b="0" dirty="0" lang="en-US" sz="1200">
              <a:solidFill>
                <a:schemeClr val="tx1"/>
              </a:solidFill>
              <a:latin typeface="Zoho Puvi"/>
            </a:endParaRPr>
          </a:p>
        </p:txBody>
      </p:sp>
      <p:sp>
        <p:nvSpPr>
          <p:cNvPr id="12" name="">
            <a:extLst>
              <a:ext uri="{AB2B57B3-2A53-4FB9-B48B-8A18AD85D32C}">
                <a16:creationId xmlns:a16="http://schemas.microsoft.com/office/drawing/2010/main" id="{967E89D2-9756-471B-BF3A-05BFEF71FEEC}"/>
              </a:ext>
            </a:extLst>
          </p:cNvPr>
          <p:cNvSpPr txBox="1"/>
          <p:nvPr/>
        </p:nvSpPr>
        <p:spPr>
          <a:xfrm flipH="false" flipV="false" rot="0">
            <a:off x="5694768" y="1943100"/>
            <a:ext cx="2194617" cy="83519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b="0" dirty="0" lang="en-US" sz="1200">
                <a:solidFill>
                  <a:schemeClr val="tx1"/>
                </a:solidFill>
                <a:latin typeface="Zoho Puvi"/>
              </a:rPr>
              <a:t>penalty for non-remittance of PF, </a:t>
            </a:r>
            <a:r>
              <a:rPr b="0" dirty="0" err="1" lang="en-US" sz="1200">
                <a:solidFill>
                  <a:schemeClr val="tx1"/>
                </a:solidFill>
                <a:latin typeface="Zoho Puvi"/>
              </a:rPr>
              <a:t>TDS</a:t>
            </a:r>
            <a:endParaRPr b="0" dirty="0" err="1" lang="en-US" sz="1200">
              <a:solidFill>
                <a:schemeClr val="tx1"/>
              </a:solidFill>
              <a:latin typeface="Zoho Puvi"/>
            </a:endParaRPr>
          </a:p>
        </p:txBody>
      </p:sp>
      <p:sp>
        <p:nvSpPr>
          <p:cNvPr id="13" name="">
            <a:extLst>
              <a:ext uri="{BF9A7B44-D69C-4B36-8FC0-8B06260BD8DE}">
                <a16:creationId xmlns:a16="http://schemas.microsoft.com/office/drawing/2010/main" id="{5612C7CC-F5A7-442B-A53E-512A40DBBAFF}"/>
              </a:ext>
            </a:extLst>
          </p:cNvPr>
          <p:cNvSpPr txBox="1"/>
          <p:nvPr/>
        </p:nvSpPr>
        <p:spPr>
          <a:xfrm flipH="false" flipV="false" rot="0">
            <a:off x="5694768" y="1257300"/>
            <a:ext cx="2164232" cy="761609"/>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3600">
                <a:solidFill>
                  <a:srgbClr val="c2212f"/>
                </a:solidFill>
                <a:latin typeface="Zoho Puvi-demi_bold"/>
              </a:rPr>
              <a:t>300 </a:t>
            </a:r>
            <a:r>
              <a:rPr dirty="0" lang="en-US" sz="1800">
                <a:solidFill>
                  <a:srgbClr val="c2212f"/>
                </a:solidFill>
                <a:latin typeface="Zoho Puvi-demi_bold"/>
              </a:rPr>
              <a:t>Crore</a:t>
            </a:r>
            <a:endParaRPr dirty="0" lang="en-US" sz="1800">
              <a:solidFill>
                <a:srgbClr val="c2212f"/>
              </a:solidFill>
              <a:latin typeface="Zoho Puvi-demi_bold"/>
            </a:endParaRPr>
          </a:p>
        </p:txBody>
      </p:sp>
      <p:sp>
        <p:nvSpPr>
          <p:cNvPr id="14" name="">
            <a:extLst>
              <a:ext uri="{07B87414-FB8E-4321-A9D6-E7D2C868517B}">
                <a16:creationId xmlns:a16="http://schemas.microsoft.com/office/drawing/2010/main" id="{5E2FC014-599A-41F1-8D77-1FEE5B2A522C}"/>
              </a:ext>
            </a:extLst>
          </p:cNvPr>
          <p:cNvSpPr txBox="1"/>
          <p:nvPr/>
        </p:nvSpPr>
        <p:spPr>
          <a:xfrm flipH="false" flipV="false" rot="0">
            <a:off x="990600" y="2776461"/>
            <a:ext cx="1276426" cy="761609"/>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3600">
                <a:solidFill>
                  <a:schemeClr val="tx1"/>
                </a:solidFill>
                <a:latin typeface="Zoho Puvi-demi_bold"/>
              </a:rPr>
              <a:t>60%</a:t>
            </a:r>
            <a:endParaRPr dirty="0" lang="en-US" sz="3600">
              <a:solidFill>
                <a:schemeClr val="tx1"/>
              </a:solidFill>
              <a:latin typeface="Zoho Puvi-demi_bold"/>
            </a:endParaRPr>
          </a:p>
        </p:txBody>
      </p:sp>
      <p:sp>
        <p:nvSpPr>
          <p:cNvPr id="15" name="">
            <a:extLst>
              <a:ext uri="{5FDDBC62-3842-4B2F-9AA7-6539AE814DE7}">
                <a16:creationId xmlns:a16="http://schemas.microsoft.com/office/drawing/2010/main" id="{91BD91F1-1428-447C-AEBA-37F946CC2299}"/>
              </a:ext>
            </a:extLst>
          </p:cNvPr>
          <p:cNvSpPr txBox="1"/>
          <p:nvPr/>
        </p:nvSpPr>
        <p:spPr>
          <a:xfrm flipH="false" flipV="false" rot="0">
            <a:off x="990600" y="3462261"/>
            <a:ext cx="1713709" cy="83519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b="0" dirty="0" lang="en-US" sz="1200">
                <a:solidFill>
                  <a:schemeClr val="tx1"/>
                </a:solidFill>
                <a:latin typeface="Zoho Puvi"/>
              </a:rPr>
              <a:t>feel multiple vendor coordination is hard</a:t>
            </a:r>
            <a:endParaRPr b="0" dirty="0" lang="en-US" sz="1200">
              <a:solidFill>
                <a:schemeClr val="tx1"/>
              </a:solidFill>
              <a:latin typeface="Zoho Puvi"/>
            </a:endParaRPr>
          </a:p>
        </p:txBody>
      </p:sp>
      <p:sp>
        <p:nvSpPr>
          <p:cNvPr id="16" name="">
            <a:extLst>
              <a:ext uri="{EC1F376A-1501-441B-9C04-6EC6ACACE36F}">
                <a16:creationId xmlns:a16="http://schemas.microsoft.com/office/drawing/2010/main" id="{9746A97F-7567-4CF1-84BE-AC4CD6779F98}"/>
              </a:ext>
            </a:extLst>
          </p:cNvPr>
          <p:cNvSpPr txBox="1"/>
          <p:nvPr/>
        </p:nvSpPr>
        <p:spPr>
          <a:xfrm flipH="false" flipV="false" rot="0">
            <a:off x="3468366" y="2700651"/>
            <a:ext cx="1276426" cy="761609"/>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dirty="0" lang="en-US" sz="3600">
                <a:solidFill>
                  <a:srgbClr val="c2212f"/>
                </a:solidFill>
                <a:latin typeface="Zoho Puvi-demi_bold"/>
              </a:rPr>
              <a:t>45%</a:t>
            </a:r>
            <a:endParaRPr dirty="0" lang="en-US" sz="3600">
              <a:solidFill>
                <a:srgbClr val="c2212f"/>
              </a:solidFill>
              <a:latin typeface="Zoho Puvi-demi_bold"/>
            </a:endParaRPr>
          </a:p>
        </p:txBody>
      </p:sp>
      <p:sp>
        <p:nvSpPr>
          <p:cNvPr id="17" name="">
            <a:extLst>
              <a:ext uri="{CEA4101F-3F7B-4084-BB0B-82CAA9E6C6E3}">
                <a16:creationId xmlns:a16="http://schemas.microsoft.com/office/drawing/2010/main" id="{65DCD907-8515-4CAB-B4D6-23837D090C81}"/>
              </a:ext>
            </a:extLst>
          </p:cNvPr>
          <p:cNvSpPr txBox="1"/>
          <p:nvPr/>
        </p:nvSpPr>
        <p:spPr>
          <a:xfrm flipH="false" flipV="false" rot="0">
            <a:off x="3468366" y="3386451"/>
            <a:ext cx="1713709" cy="835190"/>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Arial"/>
              <a:buNone/>
              <a:defRPr dirty="0" lang="en-US" sz="1400">
                <a:solidFill>
                  <a:schemeClr val="tx1"/>
                </a:solidFill>
                <a:latin typeface="Open Sans"/>
              </a:defRPr>
            </a:pPr>
            <a:r>
              <a:rPr b="0" dirty="0" lang="en-US" sz="1200">
                <a:solidFill>
                  <a:schemeClr val="tx1"/>
                </a:solidFill>
                <a:latin typeface="Zoho Puvi"/>
              </a:rPr>
              <a:t>felt disparity between HR, Payroll and Accounting</a:t>
            </a:r>
            <a:endParaRPr b="0" dirty="0" lang="en-US" sz="1200">
              <a:solidFill>
                <a:schemeClr val="tx1"/>
              </a:solidFill>
              <a:latin typeface="Zoho Puvi"/>
            </a:endParaRPr>
          </a:p>
        </p:txBody>
      </p:sp>
      <p:sp>
        <p:nvSpPr>
          <p:cNvPr id="18" name="">
            <a:extLst>
              <a:ext uri="{5DDA6A2D-1AD0-4A41-B77E-FAF4DC138969}">
                <a16:creationId xmlns:a16="http://schemas.microsoft.com/office/drawing/2010/main" id="{8F15FE54-D1EA-4C75-A330-4F803388AAD6}"/>
              </a:ext>
            </a:extLst>
          </p:cNvPr>
          <p:cNvSpPr/>
          <p:nvPr/>
        </p:nvSpPr>
        <p:spPr>
          <a:xfrm flipH="false" flipV="false" rot="0">
            <a:off x="-9486" y="3286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19" name="">
            <a:extLst>
              <a:ext uri="{5BAE8169-9C00-4959-93E8-5946C2480DCF}">
                <a16:creationId xmlns:a16="http://schemas.microsoft.com/office/drawing/2010/main" id="{D7941FC2-B2A8-4E68-982D-B7241456810D}"/>
              </a:ext>
            </a:extLst>
          </p:cNvPr>
          <p:cNvPicPr>
            <a:picLocks noChangeAspect="true"/>
          </p:cNvPicPr>
          <p:nvPr/>
        </p:nvPicPr>
        <p:blipFill>
          <a:blip r:embed="rId2"/>
          <a:stretch>
            <a:fillRect/>
          </a:stretch>
        </p:blipFill>
        <p:spPr>
          <a:xfrm flipH="false" flipV="false" rot="0">
            <a:off x="7738014" y="4474835"/>
            <a:ext cx="1112246" cy="381000"/>
          </a:xfrm>
          <a:prstGeom prst="rect">
            <a:avLst/>
          </a:prstGeom>
          <a:noFill/>
        </p:spPr>
      </p:pic>
    </p:spTree>
    <p:extLst>
      <p:ext uri="{BB6B8703-DF62-4B0E-A441-7BCCF2D2F06A}">
        <p14:creationId xmlns:p14="http://schemas.microsoft.com/office/powerpoint/2010/main" val="1710311169047"/>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rgbClr val="c2212f"/>
        </a:solidFill>
        <a:effectLst/>
      </p:bgPr>
    </p:bg>
    <p:spTree>
      <p:nvGrpSpPr>
        <p:cNvPr id="1" name=""/>
        <p:cNvGrpSpPr/>
        <p:nvPr/>
      </p:nvGrpSpPr>
      <p:grpSpPr>
        <a:xfrm>
          <a:off x="0" y="0"/>
          <a:ext cx="0" cy="0"/>
          <a:chOff x="0" y="0"/>
          <a:chExt cx="0" cy="0"/>
        </a:xfrm>
      </p:grpSpPr>
      <p:sp>
        <p:nvSpPr>
          <p:cNvPr id="2" name="Title 1">
            <a:extLst>
              <a:ext uri="{FF49ED4F-9719-43EA-8655-14F75AA43449}">
                <a16:creationId xmlns:a16="http://schemas.microsoft.com/office/drawing/2010/main" id="{EB9DFAAD-CAFE-4C94-88D3-0B301B14073B}"/>
              </a:ext>
            </a:extLst>
          </p:cNvPr>
          <p:cNvSpPr>
            <a:spLocks noGrp="true"/>
          </p:cNvSpPr>
          <p:nvPr>
            <p:ph type="title"/>
          </p:nvPr>
        </p:nvSpPr>
        <p:spPr>
          <a:xfrm rot="0">
            <a:off x="2028825" y="1063937"/>
            <a:ext cx="5077244" cy="846610"/>
          </a:xfrm>
        </p:spPr>
        <p:txBody>
          <a:bodyPr rtlCol="0"/>
          <a:lstStyle/>
          <a:p>
            <a:pPr/>
            <a:r>
              <a:rPr dirty="0" lang="en-US">
                <a:solidFill>
                  <a:srgbClr val="ffca58"/>
                </a:solidFill>
                <a:latin typeface="Zoho Puvi-demi_bold"/>
              </a:rPr>
              <a:t>Meet </a:t>
            </a:r>
            <a:endParaRPr dirty="0" lang="en-US">
              <a:solidFill>
                <a:srgbClr val="ffca58"/>
              </a:solidFill>
              <a:latin typeface="Zoho Puvi-demi_bold"/>
            </a:endParaRPr>
          </a:p>
        </p:txBody>
      </p:sp>
      <p:sp>
        <p:nvSpPr>
          <p:cNvPr id="3" name="Subtitle 2">
            <a:extLst>
              <a:ext uri="{768F4C86-D46B-469D-8988-7E97966942A9}">
                <a16:creationId xmlns:a16="http://schemas.microsoft.com/office/drawing/2010/main" id="{BB3B65DA-61C6-4311-AA23-14F7AC9D0713}"/>
              </a:ext>
            </a:extLst>
          </p:cNvPr>
          <p:cNvSpPr>
            <a:spLocks noGrp="true"/>
          </p:cNvSpPr>
          <p:nvPr>
            <p:ph idx="1" type="subTitle"/>
          </p:nvPr>
        </p:nvSpPr>
        <p:spPr>
          <a:xfrm rot="0">
            <a:off x="1815836" y="3425361"/>
            <a:ext cx="5512327" cy="494947"/>
          </a:xfrm>
        </p:spPr>
        <p:txBody>
          <a:bodyPr rtlCol="0"/>
          <a:lstStyle/>
          <a:p>
            <a:pPr/>
            <a:r>
              <a:rPr b="0" dirty="0" lang="en-US">
                <a:solidFill>
                  <a:srgbClr val="ffca58"/>
                </a:solidFill>
                <a:latin typeface="Zoho Puvi"/>
              </a:rPr>
              <a:t>Cloud-based</a:t>
            </a:r>
            <a:r>
              <a:rPr b="0" dirty="0" lang="en-US">
                <a:solidFill>
                  <a:srgbClr val="ffca58"/>
                </a:solidFill>
                <a:latin typeface="Zoho Puvi"/>
              </a:rPr>
              <a:t> payroll software crafted for businesses of all sizes</a:t>
            </a:r>
            <a:endParaRPr b="0" dirty="0" lang="en-US">
              <a:solidFill>
                <a:srgbClr val="ffca58"/>
              </a:solidFill>
              <a:latin typeface="Zoho Puvi"/>
            </a:endParaRPr>
          </a:p>
        </p:txBody>
      </p:sp>
      <p:pic>
        <p:nvPicPr>
          <p:cNvPr id="4" name="">
            <a:extLst>
              <a:ext uri="{F5554C0D-72EE-4D8E-84B7-AD5A08A2FEA3}">
                <a16:creationId xmlns:a16="http://schemas.microsoft.com/office/drawing/2010/main" id="{AA7A6BBF-AD5B-4D1F-A072-8AE11CBB4DA6}"/>
              </a:ext>
            </a:extLst>
          </p:cNvPr>
          <p:cNvPicPr>
            <a:picLocks noChangeAspect="true"/>
          </p:cNvPicPr>
          <p:nvPr/>
        </p:nvPicPr>
        <p:blipFill>
          <a:blip r:embed="rId2"/>
          <a:stretch>
            <a:fillRect/>
          </a:stretch>
        </p:blipFill>
        <p:spPr>
          <a:xfrm flipH="false" flipV="false" rot="0">
            <a:off x="3248025" y="2157412"/>
            <a:ext cx="2641585" cy="904875"/>
          </a:xfrm>
          <a:prstGeom prst="rect">
            <a:avLst/>
          </a:prstGeom>
          <a:noFill/>
        </p:spPr>
      </p:pic>
    </p:spTree>
    <p:extLst>
      <p:ext uri="{7E2A9814-7E93-4E56-B94A-6891A2394A4F}">
        <p14:creationId xmlns:p14="http://schemas.microsoft.com/office/powerpoint/2010/main" val="1710311169051"/>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1FFBD318-420E-4661-8CB2-CF1BE3500D86}">
                <a16:creationId xmlns:a16="http://schemas.microsoft.com/office/drawing/2010/main" id="{7064626B-EE15-4BD6-A786-4FF7649904BD}"/>
              </a:ext>
            </a:extLst>
          </p:cNvPr>
          <p:cNvSpPr txBox="1">
            <a:spLocks noGrp="true"/>
          </p:cNvSpPr>
          <p:nvPr/>
        </p:nvSpPr>
        <p:spPr>
          <a:xfrm rot="0">
            <a:off x="2476500" y="428625"/>
            <a:ext cx="4188628" cy="537552"/>
          </a:xfrm>
          <a:prstGeom prst="rect">
            <a:avLst/>
          </a:prstGeom>
        </p:spPr>
        <p:txBody>
          <a:bodyPr anchor="t" rtlCol="0"/>
          <a:lstStyle/>
          <a:p>
            <a:pPr algn="ctr"/>
            <a:r>
              <a:rPr b="0" dirty="0" lang="en-US" sz="2800">
                <a:solidFill>
                  <a:srgbClr val="c2212f"/>
                </a:solidFill>
                <a:latin typeface="Zoho Puvi"/>
              </a:rPr>
              <a:t>Zoho Payroll overview</a:t>
            </a:r>
            <a:endParaRPr b="0" dirty="0" lang="en-US" sz="2800">
              <a:solidFill>
                <a:srgbClr val="c2212f"/>
              </a:solidFill>
              <a:latin typeface="Zoho Puvi"/>
            </a:endParaRPr>
          </a:p>
        </p:txBody>
      </p:sp>
      <p:sp>
        <p:nvSpPr>
          <p:cNvPr id="3" name="">
            <a:extLst>
              <a:ext uri="{D2491A5C-27DA-4B16-8E3A-71B0DB4B5D9B}">
                <a16:creationId xmlns:a16="http://schemas.microsoft.com/office/drawing/2010/main" id="{AD4A616F-3439-4C20-A825-CFC9FA7AA45E}"/>
              </a:ext>
            </a:extLst>
          </p:cNvPr>
          <p:cNvSpPr txBox="1"/>
          <p:nvPr/>
        </p:nvSpPr>
        <p:spPr>
          <a:xfrm flipH="false" flipV="false" rot="0">
            <a:off x="1581150" y="2124075"/>
            <a:ext cx="1533487" cy="825912"/>
          </a:xfrm>
          <a:prstGeom prst="rect">
            <a:avLst/>
          </a:prstGeom>
        </p:spPr>
        <p:txBody>
          <a:bodyPr bIns="47625" lIns="95250" rIns="95250" rtlCol="0" tIns="47625">
            <a:noAutofit/>
          </a:bodyPr>
          <a:lstStyle/>
          <a:p>
            <a:pPr algn="ctr">
              <a:lnSpc>
                <a:spcPct val="125000"/>
              </a:lnSpc>
              <a:defRPr dirty="0" lang="en-US" sz="1400"/>
            </a:pPr>
            <a:r>
              <a:rPr b="0" dirty="0" lang="en-US" sz="1200">
                <a:solidFill>
                  <a:schemeClr val="tx1"/>
                </a:solidFill>
                <a:latin typeface="Zoho Puvi"/>
              </a:rPr>
              <a:t>Clutter-free, </a:t>
            </a:r>
            <a:r>
              <a:rPr b="0" dirty="0" lang="en-US" sz="1200">
                <a:solidFill>
                  <a:schemeClr val="tx1"/>
                </a:solidFill>
                <a:latin typeface="Zoho Puvi"/>
              </a:rPr>
              <a:t>fresh </a:t>
            </a:r>
            <a:r>
              <a:rPr b="0" dirty="0" err="1" lang="en-US" sz="1200">
                <a:solidFill>
                  <a:schemeClr val="tx1"/>
                </a:solidFill>
                <a:latin typeface="Zoho Puvi"/>
              </a:rPr>
              <a:t>UI</a:t>
            </a:r>
            <a:r>
              <a:rPr b="0" dirty="0" lang="en-US" sz="1200">
                <a:solidFill>
                  <a:schemeClr val="tx1"/>
                </a:solidFill>
                <a:latin typeface="Zoho Puvi"/>
              </a:rPr>
              <a:t> with minimal learning curve</a:t>
            </a:r>
            <a:endParaRPr b="0" dirty="0" lang="en-US" sz="1200">
              <a:solidFill>
                <a:schemeClr val="tx1"/>
              </a:solidFill>
              <a:latin typeface="Zoho Puvi"/>
            </a:endParaRPr>
          </a:p>
        </p:txBody>
      </p:sp>
      <p:sp>
        <p:nvSpPr>
          <p:cNvPr id="4" name="">
            <a:extLst>
              <a:ext uri="{812232F6-88D5-41FF-8691-7E4AB82794E2}">
                <a16:creationId xmlns:a16="http://schemas.microsoft.com/office/drawing/2010/main" id="{B74E5011-7660-4EE8-B7E4-FB80F33B37BE}"/>
              </a:ext>
            </a:extLst>
          </p:cNvPr>
          <p:cNvSpPr txBox="1"/>
          <p:nvPr/>
        </p:nvSpPr>
        <p:spPr>
          <a:xfrm flipH="false" flipV="false" rot="0">
            <a:off x="3667125" y="2124075"/>
            <a:ext cx="1421244" cy="521855"/>
          </a:xfrm>
          <a:prstGeom prst="rect">
            <a:avLst/>
          </a:prstGeom>
        </p:spPr>
        <p:txBody>
          <a:bodyPr bIns="47625" lIns="95250" rIns="95250" rtlCol="0" tIns="47625">
            <a:noAutofit/>
          </a:bodyPr>
          <a:lstStyle/>
          <a:p>
            <a:pPr algn="ctr">
              <a:lnSpc>
                <a:spcPct val="125000"/>
              </a:lnSpc>
              <a:defRPr dirty="0" lang="en-US" sz="1400"/>
            </a:pPr>
            <a:r>
              <a:rPr b="0" dirty="0" lang="en-US" sz="1200">
                <a:solidFill>
                  <a:schemeClr val="tx1"/>
                </a:solidFill>
                <a:latin typeface="Zoho Puvi"/>
              </a:rPr>
              <a:t>Compliance by design</a:t>
            </a:r>
            <a:endParaRPr b="0" dirty="0" lang="en-US" sz="1200">
              <a:solidFill>
                <a:schemeClr val="tx1"/>
              </a:solidFill>
              <a:latin typeface="Zoho Puvi"/>
            </a:endParaRPr>
          </a:p>
        </p:txBody>
      </p:sp>
      <p:sp>
        <p:nvSpPr>
          <p:cNvPr id="5" name="">
            <a:extLst>
              <a:ext uri="{348B1BE6-9772-4B06-940C-0EC1F77BE7EA}">
                <a16:creationId xmlns:a16="http://schemas.microsoft.com/office/drawing/2010/main" id="{CBF83F5D-735F-4C7D-95A5-D809F7253E66}"/>
              </a:ext>
            </a:extLst>
          </p:cNvPr>
          <p:cNvSpPr txBox="1"/>
          <p:nvPr/>
        </p:nvSpPr>
        <p:spPr>
          <a:xfrm flipH="false" flipV="false" rot="0">
            <a:off x="5686492" y="2124075"/>
            <a:ext cx="1702698" cy="825912"/>
          </a:xfrm>
          <a:prstGeom prst="rect">
            <a:avLst/>
          </a:prstGeom>
        </p:spPr>
        <p:txBody>
          <a:bodyPr bIns="47625" lIns="95250" rIns="95250" rtlCol="0" tIns="47625">
            <a:noAutofit/>
          </a:bodyPr>
          <a:lstStyle/>
          <a:p>
            <a:pPr algn="ctr">
              <a:lnSpc>
                <a:spcPct val="125000"/>
              </a:lnSpc>
              <a:defRPr dirty="0" lang="en-US" sz="1400"/>
            </a:pPr>
            <a:r>
              <a:rPr b="0" dirty="0" lang="en-US" sz="1200">
                <a:solidFill>
                  <a:schemeClr val="tx1"/>
                </a:solidFill>
                <a:latin typeface="Zoho Puvi"/>
              </a:rPr>
              <a:t>Features focused on getting payroll done faster</a:t>
            </a:r>
            <a:endParaRPr b="0" dirty="0" lang="en-US" sz="1200">
              <a:solidFill>
                <a:schemeClr val="tx1"/>
              </a:solidFill>
              <a:latin typeface="Zoho Puvi"/>
            </a:endParaRPr>
          </a:p>
        </p:txBody>
      </p:sp>
      <p:sp>
        <p:nvSpPr>
          <p:cNvPr id="6" name="">
            <a:extLst>
              <a:ext uri="{510EFAAF-D552-4415-830D-C377D16AA911}">
                <a16:creationId xmlns:a16="http://schemas.microsoft.com/office/drawing/2010/main" id="{9522B79C-6A1C-47B9-B3E4-ADAF20B8DAAC}"/>
              </a:ext>
            </a:extLst>
          </p:cNvPr>
          <p:cNvSpPr txBox="1"/>
          <p:nvPr/>
        </p:nvSpPr>
        <p:spPr>
          <a:xfrm flipH="false" flipV="false" rot="0">
            <a:off x="1828800" y="3771900"/>
            <a:ext cx="2353513" cy="735158"/>
          </a:xfrm>
          <a:prstGeom prst="rect">
            <a:avLst/>
          </a:prstGeom>
        </p:spPr>
        <p:txBody>
          <a:bodyPr bIns="47625" lIns="95250" rIns="95250" rtlCol="0" tIns="47625">
            <a:noAutofit/>
          </a:bodyPr>
          <a:lstStyle/>
          <a:p>
            <a:pPr algn="ctr">
              <a:lnSpc>
                <a:spcPct val="125000"/>
              </a:lnSpc>
              <a:defRPr dirty="0" lang="en-US" sz="1400"/>
            </a:pPr>
            <a:r>
              <a:rPr b="0" dirty="0" lang="en-US" sz="1200">
                <a:solidFill>
                  <a:schemeClr val="tx1"/>
                </a:solidFill>
                <a:latin typeface="Zoho Puvi"/>
              </a:rPr>
              <a:t>Comprehensive and insightful payroll reports</a:t>
            </a:r>
            <a:endParaRPr b="0" dirty="0" lang="en-US" sz="1200">
              <a:solidFill>
                <a:schemeClr val="tx1"/>
              </a:solidFill>
              <a:latin typeface="Zoho Puvi"/>
            </a:endParaRPr>
          </a:p>
        </p:txBody>
      </p:sp>
      <p:sp>
        <p:nvSpPr>
          <p:cNvPr id="7" name="">
            <a:extLst>
              <a:ext uri="{F163E39D-3D75-4EBE-BADE-C95839464492}">
                <a16:creationId xmlns:a16="http://schemas.microsoft.com/office/drawing/2010/main" id="{67F5E19B-0FCF-4D2E-8AAE-ECDD5973B89A}"/>
              </a:ext>
            </a:extLst>
          </p:cNvPr>
          <p:cNvSpPr txBox="1"/>
          <p:nvPr/>
        </p:nvSpPr>
        <p:spPr>
          <a:xfrm flipH="false" flipV="false" rot="0">
            <a:off x="4524375" y="3771900"/>
            <a:ext cx="2230355" cy="735158"/>
          </a:xfrm>
          <a:prstGeom prst="rect">
            <a:avLst/>
          </a:prstGeom>
        </p:spPr>
        <p:txBody>
          <a:bodyPr bIns="47625" lIns="95250" rIns="95250" rtlCol="0" tIns="47625">
            <a:noAutofit/>
          </a:bodyPr>
          <a:lstStyle/>
          <a:p>
            <a:pPr algn="ctr">
              <a:lnSpc>
                <a:spcPct val="125000"/>
              </a:lnSpc>
              <a:defRPr dirty="0" lang="en-US" sz="1400"/>
            </a:pPr>
            <a:r>
              <a:rPr b="0" dirty="0" lang="en-US" sz="1200">
                <a:solidFill>
                  <a:schemeClr val="tx1"/>
                </a:solidFill>
                <a:latin typeface="Zoho Puvi"/>
              </a:rPr>
              <a:t>Native iPhone and Android apps for self-service</a:t>
            </a:r>
            <a:endParaRPr b="0" dirty="0" lang="en-US" sz="1200">
              <a:solidFill>
                <a:schemeClr val="tx1"/>
              </a:solidFill>
              <a:latin typeface="Zoho Puvi"/>
            </a:endParaRPr>
          </a:p>
        </p:txBody>
      </p:sp>
      <p:pic>
        <p:nvPicPr>
          <p:cNvPr id="8" name="">
            <a:extLst>
              <a:ext uri="{8CCCA562-A2CC-43D8-89E0-A94126E23AFF}">
                <a16:creationId xmlns:a16="http://schemas.microsoft.com/office/drawing/2010/main" id="{D375BC2B-4C50-4E1D-8BA9-24AD16E202EC}"/>
              </a:ext>
            </a:extLst>
          </p:cNvPr>
          <p:cNvPicPr>
            <a:picLocks noChangeAspect="true"/>
          </p:cNvPicPr>
          <p:nvPr/>
        </p:nvPicPr>
        <p:blipFill>
          <a:blip r:embed="rId2"/>
          <a:stretch>
            <a:fillRect/>
          </a:stretch>
        </p:blipFill>
        <p:spPr>
          <a:xfrm flipH="false" flipV="false" rot="0">
            <a:off x="2066925" y="1553323"/>
            <a:ext cx="559027" cy="391319"/>
          </a:xfrm>
          <a:prstGeom prst="rect">
            <a:avLst/>
          </a:prstGeom>
          <a:noFill/>
        </p:spPr>
      </p:pic>
      <p:pic>
        <p:nvPicPr>
          <p:cNvPr id="9" name="">
            <a:extLst>
              <a:ext uri="{C8F3F403-D699-4F01-A8AA-21939EE34EE0}">
                <a16:creationId xmlns:a16="http://schemas.microsoft.com/office/drawing/2010/main" id="{D81E9953-2BC8-4988-BD4A-46E804DEC6A7}"/>
              </a:ext>
            </a:extLst>
          </p:cNvPr>
          <p:cNvPicPr>
            <a:picLocks noChangeAspect="true"/>
          </p:cNvPicPr>
          <p:nvPr/>
        </p:nvPicPr>
        <p:blipFill>
          <a:blip r:embed="rId3"/>
          <a:stretch>
            <a:fillRect/>
          </a:stretch>
        </p:blipFill>
        <p:spPr>
          <a:xfrm flipH="false" flipV="false" rot="0">
            <a:off x="4143375" y="1439609"/>
            <a:ext cx="483279" cy="508714"/>
          </a:xfrm>
          <a:prstGeom prst="rect">
            <a:avLst/>
          </a:prstGeom>
          <a:noFill/>
        </p:spPr>
      </p:pic>
      <p:pic>
        <p:nvPicPr>
          <p:cNvPr id="10" name="">
            <a:extLst>
              <a:ext uri="{6E6471C5-64B3-4A8C-B255-78387386587F}">
                <a16:creationId xmlns:a16="http://schemas.microsoft.com/office/drawing/2010/main" id="{9D29BBE1-B553-4211-BB40-0EE12DD9AF7E}"/>
              </a:ext>
            </a:extLst>
          </p:cNvPr>
          <p:cNvPicPr>
            <a:picLocks noChangeAspect="true"/>
          </p:cNvPicPr>
          <p:nvPr/>
        </p:nvPicPr>
        <p:blipFill>
          <a:blip r:embed="rId4"/>
          <a:stretch>
            <a:fillRect/>
          </a:stretch>
        </p:blipFill>
        <p:spPr>
          <a:xfrm flipH="false" flipV="false" rot="0">
            <a:off x="6315074" y="1506912"/>
            <a:ext cx="503124" cy="503124"/>
          </a:xfrm>
          <a:prstGeom prst="rect">
            <a:avLst/>
          </a:prstGeom>
          <a:noFill/>
        </p:spPr>
      </p:pic>
      <p:pic>
        <p:nvPicPr>
          <p:cNvPr id="11" name="">
            <a:extLst>
              <a:ext uri="{7A22D339-9E4B-4F72-BFD2-E38118E396D4}">
                <a16:creationId xmlns:a16="http://schemas.microsoft.com/office/drawing/2010/main" id="{598532F4-CA79-4ADD-9AEE-7E8104C99A39}"/>
              </a:ext>
            </a:extLst>
          </p:cNvPr>
          <p:cNvPicPr>
            <a:picLocks noChangeAspect="true"/>
          </p:cNvPicPr>
          <p:nvPr/>
        </p:nvPicPr>
        <p:blipFill>
          <a:blip r:embed="rId5"/>
          <a:stretch>
            <a:fillRect/>
          </a:stretch>
        </p:blipFill>
        <p:spPr>
          <a:xfrm flipH="false" flipV="false" rot="0">
            <a:off x="2781300" y="3201896"/>
            <a:ext cx="457004" cy="383884"/>
          </a:xfrm>
          <a:prstGeom prst="rect">
            <a:avLst/>
          </a:prstGeom>
          <a:noFill/>
        </p:spPr>
      </p:pic>
      <p:pic>
        <p:nvPicPr>
          <p:cNvPr id="12" name="">
            <a:extLst>
              <a:ext uri="{DAC127A4-6761-48B1-9D7E-20393D2DFF9D}">
                <a16:creationId xmlns:a16="http://schemas.microsoft.com/office/drawing/2010/main" id="{B4EC693E-4FBC-4A8E-938D-646ED749E357}"/>
              </a:ext>
            </a:extLst>
          </p:cNvPr>
          <p:cNvPicPr>
            <a:picLocks noChangeAspect="true"/>
          </p:cNvPicPr>
          <p:nvPr/>
        </p:nvPicPr>
        <p:blipFill>
          <a:blip r:embed="rId6"/>
          <a:stretch>
            <a:fillRect/>
          </a:stretch>
        </p:blipFill>
        <p:spPr>
          <a:xfrm flipH="false" flipV="false" rot="0">
            <a:off x="5467350" y="3144316"/>
            <a:ext cx="343789" cy="499049"/>
          </a:xfrm>
          <a:prstGeom prst="rect">
            <a:avLst/>
          </a:prstGeom>
          <a:noFill/>
        </p:spPr>
      </p:pic>
      <p:cxnSp>
        <p:nvCxnSpPr>
          <p:cNvPr id="13" name="">
            <a:extLst>
              <a:ext uri="{3A6E2E7F-665C-46AD-B1D2-0723856C1039}">
                <a16:creationId xmlns:a16="http://schemas.microsoft.com/office/drawing/2010/main" id="{ABD29ECF-22C1-4790-8F3D-96F11FC7AC14}"/>
              </a:ext>
            </a:extLst>
          </p:cNvPr>
          <p:cNvCxnSpPr/>
          <p:nvPr/>
        </p:nvCxnSpPr>
        <p:spPr>
          <a:xfrm flipH="false" flipV="true" rot="10800000">
            <a:off x="3461880" y="1588297"/>
            <a:ext cx="0" cy="1044446"/>
          </a:xfrm>
          <a:prstGeom prst="line">
            <a:avLst/>
          </a:prstGeom>
          <a:ln cap="flat" w="9525">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4" name="">
            <a:extLst>
              <a:ext uri="{5ED4D9DD-B5BC-44D5-A112-3679C415B96D}">
                <a16:creationId xmlns:a16="http://schemas.microsoft.com/office/drawing/2010/main" id="{34BA61C7-2B0F-4B5F-AFFC-A3B7F30AA7AA}"/>
              </a:ext>
            </a:extLst>
          </p:cNvPr>
          <p:cNvCxnSpPr/>
          <p:nvPr/>
        </p:nvCxnSpPr>
        <p:spPr>
          <a:xfrm flipH="false" flipV="true" rot="10800000">
            <a:off x="5387432" y="1549835"/>
            <a:ext cx="0" cy="1044446"/>
          </a:xfrm>
          <a:prstGeom prst="line">
            <a:avLst/>
          </a:prstGeom>
          <a:ln cap="flat" w="9525">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5" name="">
            <a:extLst>
              <a:ext uri="{0E31F346-5644-4AFB-8109-EF21C7D57AEA}">
                <a16:creationId xmlns:a16="http://schemas.microsoft.com/office/drawing/2010/main" id="{C977CBC0-466E-484F-844F-AD5AE8D02603}"/>
              </a:ext>
            </a:extLst>
          </p:cNvPr>
          <p:cNvCxnSpPr/>
          <p:nvPr/>
        </p:nvCxnSpPr>
        <p:spPr>
          <a:xfrm flipH="false" flipV="true" rot="10800000">
            <a:off x="4352810" y="3242523"/>
            <a:ext cx="0" cy="1044446"/>
          </a:xfrm>
          <a:prstGeom prst="line">
            <a:avLst/>
          </a:prstGeom>
          <a:ln cap="flat" w="9525">
            <a:solidFill>
              <a:schemeClr val="bg1">
                <a:lumMod val="8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16" name="">
            <a:extLst>
              <a:ext uri="{DBF6D370-E336-445C-8182-B81958417011}">
                <a16:creationId xmlns:a16="http://schemas.microsoft.com/office/drawing/2010/main" id="{490D9FA4-0792-4F7D-B973-A52ED9463AAB}"/>
              </a:ext>
            </a:extLst>
          </p:cNvPr>
          <p:cNvPicPr>
            <a:picLocks noChangeAspect="true"/>
          </p:cNvPicPr>
          <p:nvPr/>
        </p:nvPicPr>
        <p:blipFill>
          <a:blip r:embed="rId7"/>
          <a:stretch>
            <a:fillRect/>
          </a:stretch>
        </p:blipFill>
        <p:spPr>
          <a:xfrm flipH="false" flipV="false" rot="0">
            <a:off x="7738014" y="4474835"/>
            <a:ext cx="1112246" cy="381000"/>
          </a:xfrm>
          <a:prstGeom prst="rect">
            <a:avLst/>
          </a:prstGeom>
          <a:noFill/>
        </p:spPr>
      </p:pic>
    </p:spTree>
    <p:extLst>
      <p:ext uri="{4A938AA3-3263-4157-A62A-D1F6BF94C93D}">
        <p14:creationId xmlns:p14="http://schemas.microsoft.com/office/powerpoint/2010/main" val="1710311169053"/>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rgbClr val="f2f2f2"/>
        </a:solidFill>
        <a:effectLst/>
      </p:bgPr>
    </p:bg>
    <p:spTree>
      <p:nvGrpSpPr>
        <p:cNvPr id="1" name=""/>
        <p:cNvGrpSpPr/>
        <p:nvPr/>
      </p:nvGrpSpPr>
      <p:grpSpPr>
        <a:xfrm>
          <a:off x="0" y="0"/>
          <a:ext cx="0" cy="0"/>
          <a:chOff x="0" y="0"/>
          <a:chExt cx="0" cy="0"/>
        </a:xfrm>
      </p:grpSpPr>
      <p:sp>
        <p:nvSpPr>
          <p:cNvPr id="2" name="Title 1">
            <a:extLst>
              <a:ext uri="{EA3B6BA3-1000-4B72-958A-127188222791}">
                <a16:creationId xmlns:a16="http://schemas.microsoft.com/office/drawing/2010/main" id="{08F766E0-5EC6-47C8-886C-1E686A572ACF}"/>
              </a:ext>
            </a:extLst>
          </p:cNvPr>
          <p:cNvSpPr>
            <a:spLocks noGrp="true"/>
          </p:cNvSpPr>
          <p:nvPr>
            <p:ph type="title"/>
          </p:nvPr>
        </p:nvSpPr>
        <p:spPr>
          <a:xfrm rot="0">
            <a:off x="1353912" y="2009775"/>
            <a:ext cx="6436176" cy="1113529"/>
          </a:xfrm>
        </p:spPr>
        <p:txBody>
          <a:bodyPr anchor="t" rtlCol="0"/>
          <a:lstStyle/>
          <a:p>
            <a:pPr/>
            <a:r>
              <a:rPr b="0" dirty="0" lang="en-US" sz="3600">
                <a:solidFill>
                  <a:srgbClr val="c2212f"/>
                </a:solidFill>
                <a:latin typeface="Zoho Puvi"/>
              </a:rPr>
              <a:t>What </a:t>
            </a:r>
            <a:r>
              <a:rPr b="0" dirty="0" lang="en-US" sz="3600">
                <a:solidFill>
                  <a:srgbClr val="c2212f"/>
                </a:solidFill>
                <a:latin typeface="Zoho Puvi"/>
              </a:rPr>
              <a:t>makes</a:t>
            </a:r>
            <a:r>
              <a:rPr dirty="0" lang="en-US" sz="3600">
                <a:solidFill>
                  <a:srgbClr val="c2212f"/>
                </a:solidFill>
                <a:latin typeface="Zoho Puvi-demi_bold"/>
              </a:rPr>
              <a:t> Zoho Payroll standout?</a:t>
            </a:r>
            <a:endParaRPr dirty="0" lang="en-US" sz="3600">
              <a:solidFill>
                <a:srgbClr val="c2212f"/>
              </a:solidFill>
              <a:latin typeface="Zoho Puvi-demi_bold"/>
            </a:endParaRPr>
          </a:p>
        </p:txBody>
      </p:sp>
    </p:spTree>
    <p:extLst>
      <p:ext uri="{E3228766-0E11-4027-BF76-4948E55394D2}">
        <p14:creationId xmlns:p14="http://schemas.microsoft.com/office/powerpoint/2010/main" val="1710311169055"/>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22707570-178D-421E-998F-14E5F7AA79D0}">
                <a16:creationId xmlns:a16="http://schemas.microsoft.com/office/drawing/2010/main" id="{04F24D38-9B94-4F0C-80F6-A3F3501506FF}"/>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Continuous innovation</a:t>
            </a:r>
            <a:endParaRPr b="0" dirty="0" lang="en-US" sz="2800">
              <a:solidFill>
                <a:srgbClr val="c2212f"/>
              </a:solidFill>
              <a:latin typeface="Zoho Puvi"/>
            </a:endParaRPr>
          </a:p>
        </p:txBody>
      </p:sp>
      <p:sp>
        <p:nvSpPr>
          <p:cNvPr id="3" name="">
            <a:extLst>
              <a:ext uri="{2569AF13-F526-403D-BB13-3B23920F51AF}">
                <a16:creationId xmlns:a16="http://schemas.microsoft.com/office/drawing/2010/main" id="{09187ADD-6E77-4B14-8F8E-15308956A191}"/>
              </a:ext>
            </a:extLst>
          </p:cNvPr>
          <p:cNvSpPr txBox="1">
            <a:spLocks noGrp="true"/>
          </p:cNvSpPr>
          <p:nvPr/>
        </p:nvSpPr>
        <p:spPr>
          <a:xfrm rot="0">
            <a:off x="4162425" y="752475"/>
            <a:ext cx="3391823" cy="2747391"/>
          </a:xfrm>
          <a:prstGeom prst="rect">
            <a:avLst/>
          </a:prstGeom>
        </p:spPr>
        <p:txBody>
          <a:bodyPr anchor="t" rtlCol="0"/>
          <a:lstStyle/>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Betting big on technology</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Real-time employer employee collaboration</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Digitization of routine tasks</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Contextual hand-holding</a:t>
            </a:r>
            <a:endParaRPr b="0" dirty="0" lang="en-US" sz="1400">
              <a:solidFill>
                <a:schemeClr val="tx1"/>
              </a:solidFill>
              <a:latin typeface="Zoho Puvi"/>
            </a:endParaRPr>
          </a:p>
        </p:txBody>
      </p:sp>
      <p:sp>
        <p:nvSpPr>
          <p:cNvPr id="4" name="">
            <a:extLst>
              <a:ext uri="{71B4E4C8-654B-410C-B3E4-EEC514984A52}">
                <a16:creationId xmlns:a16="http://schemas.microsoft.com/office/drawing/2010/main" id="{D769FA2A-9230-438D-A3C7-BD8E65EE05D5}"/>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174F5EA9-F55B-482F-B05B-3D456FFAEF0A}">
                <a16:creationId xmlns:a16="http://schemas.microsoft.com/office/drawing/2010/main" id="{E03326A7-D3E0-4E60-AB0C-47B11863CD32}"/>
              </a:ext>
            </a:extLst>
          </p:cNvPr>
          <p:cNvPicPr>
            <a:picLocks noChangeAspect="true"/>
          </p:cNvPicPr>
          <p:nvPr/>
        </p:nvPicPr>
        <p:blipFill>
          <a:blip r:embed="rId2"/>
          <a:stretch>
            <a:fillRect/>
          </a:stretch>
        </p:blipFill>
        <p:spPr>
          <a:xfrm flipH="false" flipV="false" rot="0">
            <a:off x="0" y="2993869"/>
            <a:ext cx="1895027" cy="2155901"/>
          </a:xfrm>
          <a:prstGeom prst="rect">
            <a:avLst/>
          </a:prstGeom>
          <a:noFill/>
        </p:spPr>
      </p:pic>
      <p:pic>
        <p:nvPicPr>
          <p:cNvPr id="6" name="">
            <a:extLst>
              <a:ext uri="{66A38A3D-AFD9-4B72-975B-F1F772F6F797}">
                <a16:creationId xmlns:a16="http://schemas.microsoft.com/office/drawing/2010/main" id="{C15981E6-C3E5-4164-B4EF-4D137A93C7CD}"/>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9D151FB2-0159-4BAC-9621-30A6681E73B8}">
        <p14:creationId xmlns:p14="http://schemas.microsoft.com/office/powerpoint/2010/main" val="1710311169057"/>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71D462E2-32DF-4231-9FC8-65516A6F5CF9}">
                <a16:creationId xmlns:a16="http://schemas.microsoft.com/office/drawing/2010/main" id="{50B3F9BA-C569-4854-8216-E412439881A9}"/>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5A64EEFF-ED1D-456B-9A85-E8EF1E4B9A13}">
                <a16:creationId xmlns:a16="http://schemas.microsoft.com/office/drawing/2010/main" id="{7758A05F-141F-4E5E-86E3-2E53DB7BFB48}"/>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Modern user experience</a:t>
            </a:r>
            <a:endParaRPr b="0" dirty="0" lang="en-US" sz="2800">
              <a:solidFill>
                <a:srgbClr val="c2212f"/>
              </a:solidFill>
              <a:latin typeface="Zoho Puvi"/>
            </a:endParaRPr>
          </a:p>
        </p:txBody>
      </p:sp>
      <p:sp>
        <p:nvSpPr>
          <p:cNvPr id="4" name="">
            <a:extLst>
              <a:ext uri="{2D190184-C0B4-4629-B4D3-F49A3D5646ED}">
                <a16:creationId xmlns:a16="http://schemas.microsoft.com/office/drawing/2010/main" id="{B79BBEF7-976E-4CC7-B930-B7E35B592549}"/>
              </a:ext>
            </a:extLst>
          </p:cNvPr>
          <p:cNvSpPr txBox="1">
            <a:spLocks noGrp="true"/>
          </p:cNvSpPr>
          <p:nvPr/>
        </p:nvSpPr>
        <p:spPr>
          <a:xfrm rot="0">
            <a:off x="4162425" y="752475"/>
            <a:ext cx="3391823" cy="2747391"/>
          </a:xfrm>
          <a:prstGeom prst="rect">
            <a:avLst/>
          </a:prstGeom>
        </p:spPr>
        <p:txBody>
          <a:bodyPr anchor="t" rtlCol="0"/>
          <a:lstStyle/>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Futuristic</a:t>
            </a:r>
            <a:r>
              <a:rPr b="0" dirty="0" lang="en-US" sz="1400">
                <a:solidFill>
                  <a:schemeClr val="tx1"/>
                </a:solidFill>
                <a:latin typeface="Zoho Puvi"/>
              </a:rPr>
              <a:t> </a:t>
            </a:r>
            <a:r>
              <a:rPr b="0" dirty="0" err="1" lang="en-US" sz="1400">
                <a:solidFill>
                  <a:schemeClr val="tx1"/>
                </a:solidFill>
                <a:latin typeface="Zoho Puvi"/>
              </a:rPr>
              <a:t>UI</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Unambiguous clarity</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Uncluttered data management</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Consistent aesthetics</a:t>
            </a:r>
            <a:endParaRPr b="0" dirty="0" lang="en-US" sz="1400">
              <a:solidFill>
                <a:schemeClr val="tx1"/>
              </a:solidFill>
              <a:latin typeface="Zoho Puvi"/>
            </a:endParaRPr>
          </a:p>
        </p:txBody>
      </p:sp>
      <p:pic>
        <p:nvPicPr>
          <p:cNvPr id="5" name="">
            <a:extLst>
              <a:ext uri="{9B9833A4-DC73-4F81-9BA2-46CC84F67D28}">
                <a16:creationId xmlns:a16="http://schemas.microsoft.com/office/drawing/2010/main" id="{017A3B27-0FA0-400D-B79A-D60345C01816}"/>
              </a:ext>
            </a:extLst>
          </p:cNvPr>
          <p:cNvPicPr>
            <a:picLocks noChangeAspect="true"/>
          </p:cNvPicPr>
          <p:nvPr/>
        </p:nvPicPr>
        <p:blipFill>
          <a:blip r:embed="rId2"/>
          <a:stretch>
            <a:fillRect/>
          </a:stretch>
        </p:blipFill>
        <p:spPr>
          <a:xfrm flipH="false" flipV="false" rot="0">
            <a:off x="0" y="3052400"/>
            <a:ext cx="2756261" cy="2088729"/>
          </a:xfrm>
          <a:prstGeom prst="rect">
            <a:avLst/>
          </a:prstGeom>
          <a:noFill/>
        </p:spPr>
      </p:pic>
      <p:pic>
        <p:nvPicPr>
          <p:cNvPr id="6" name="">
            <a:extLst>
              <a:ext uri="{4B296A3D-E075-4620-BF87-2036E32B7B3E}">
                <a16:creationId xmlns:a16="http://schemas.microsoft.com/office/drawing/2010/main" id="{AABB4759-19D6-404A-86F6-B6E3F0FE6C7B}"/>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C1C627B0-0BC0-43FE-825A-CC54C47ABF35}">
        <p14:creationId xmlns:p14="http://schemas.microsoft.com/office/powerpoint/2010/main" val="1710311169059"/>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4F5801C6-F56F-4143-B889-AB33FA55E56B}">
                <a16:creationId xmlns:a16="http://schemas.microsoft.com/office/drawing/2010/main" id="{EE46AA3E-B765-4493-A555-00A6C5048CD6}"/>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268DA47F-6BE1-4D41-8513-520B48514435}">
                <a16:creationId xmlns:a16="http://schemas.microsoft.com/office/drawing/2010/main" id="{88602498-86D0-4F40-9DBF-FA48C7F65F54}"/>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Privacy-first approach</a:t>
            </a:r>
            <a:endParaRPr b="0" dirty="0" lang="en-US" sz="2800">
              <a:solidFill>
                <a:srgbClr val="c2212f"/>
              </a:solidFill>
              <a:latin typeface="Zoho Puvi"/>
            </a:endParaRPr>
          </a:p>
        </p:txBody>
      </p:sp>
      <p:sp>
        <p:nvSpPr>
          <p:cNvPr id="4" name="">
            <a:extLst>
              <a:ext uri="{626DC463-F5C7-4D21-855E-BF18CF4E5093}">
                <a16:creationId xmlns:a16="http://schemas.microsoft.com/office/drawing/2010/main" id="{4716D906-DB25-4555-B90A-0D9825E0A458}"/>
              </a:ext>
            </a:extLst>
          </p:cNvPr>
          <p:cNvSpPr txBox="1">
            <a:spLocks noGrp="true"/>
          </p:cNvSpPr>
          <p:nvPr/>
        </p:nvSpPr>
        <p:spPr>
          <a:xfrm rot="0">
            <a:off x="4162425" y="752475"/>
            <a:ext cx="3391823" cy="2747391"/>
          </a:xfrm>
          <a:prstGeom prst="rect">
            <a:avLst/>
          </a:prstGeom>
        </p:spPr>
        <p:txBody>
          <a:bodyPr anchor="t" rtlCol="0"/>
          <a:lstStyle/>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Dedicated servers in India</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Multi-factor authentication</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Password-protected self-service</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Custom user roles &amp; permissions</a:t>
            </a:r>
          </a:p>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Data backup</a:t>
            </a:r>
            <a:endParaRPr b="0" dirty="0" lang="en-US" sz="1400">
              <a:solidFill>
                <a:schemeClr val="tx1"/>
              </a:solidFill>
              <a:latin typeface="Zoho Puvi"/>
            </a:endParaRPr>
          </a:p>
        </p:txBody>
      </p:sp>
      <p:pic>
        <p:nvPicPr>
          <p:cNvPr id="5" name="">
            <a:extLst>
              <a:ext uri="{408C4E5E-A729-416E-B382-C38C35ECE8F1}">
                <a16:creationId xmlns:a16="http://schemas.microsoft.com/office/drawing/2010/main" id="{5002CC84-4C56-42B8-879B-FBCF1B416674}"/>
              </a:ext>
            </a:extLst>
          </p:cNvPr>
          <p:cNvPicPr>
            <a:picLocks noChangeAspect="true"/>
          </p:cNvPicPr>
          <p:nvPr/>
        </p:nvPicPr>
        <p:blipFill>
          <a:blip r:embed="rId2"/>
          <a:stretch>
            <a:fillRect/>
          </a:stretch>
        </p:blipFill>
        <p:spPr>
          <a:xfrm flipH="false" flipV="false" rot="0">
            <a:off x="0" y="2845822"/>
            <a:ext cx="3028858" cy="2295306"/>
          </a:xfrm>
          <a:prstGeom prst="rect">
            <a:avLst/>
          </a:prstGeom>
          <a:noFill/>
        </p:spPr>
      </p:pic>
      <p:pic>
        <p:nvPicPr>
          <p:cNvPr id="6" name="">
            <a:extLst>
              <a:ext uri="{6AE17C89-F28B-4C47-9739-8D13500C5865}">
                <a16:creationId xmlns:a16="http://schemas.microsoft.com/office/drawing/2010/main" id="{3E6F4686-1C31-4E3B-9EB4-A5302D91F3A0}"/>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8D2F877D-0EBB-4134-B23F-69C5E448BC59}">
        <p14:creationId xmlns:p14="http://schemas.microsoft.com/office/powerpoint/2010/main" val="1710311169061"/>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5B2F5816-F086-4182-AF3C-B07E16896454}">
                <a16:creationId xmlns:a16="http://schemas.microsoft.com/office/drawing/2010/main" id="{FBD1242F-B7E9-46ED-B1AC-AE623F6327D7}"/>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708C4251-8065-43C1-98CA-0E2D588944BB}">
                <a16:creationId xmlns:a16="http://schemas.microsoft.com/office/drawing/2010/main" id="{AF7245D6-D8AC-4197-9C1B-1B250F814F87}"/>
              </a:ext>
            </a:extLst>
          </p:cNvPr>
          <p:cNvSpPr txBox="1">
            <a:spLocks noGrp="true"/>
          </p:cNvSpPr>
          <p:nvPr/>
        </p:nvSpPr>
        <p:spPr>
          <a:xfrm rot="0">
            <a:off x="762000" y="764228"/>
            <a:ext cx="2861453" cy="1443704"/>
          </a:xfrm>
          <a:prstGeom prst="rect">
            <a:avLst/>
          </a:prstGeom>
        </p:spPr>
        <p:txBody>
          <a:bodyPr anchor="t" rtlCol="0"/>
          <a:lstStyle/>
          <a:p>
            <a:pPr algn="l"/>
            <a:r>
              <a:rPr b="0" dirty="0" lang="en-US" sz="2800">
                <a:solidFill>
                  <a:srgbClr val="c2212f"/>
                </a:solidFill>
                <a:latin typeface="Zoho Puvi"/>
              </a:rPr>
              <a:t>Democratizing payroll technology </a:t>
            </a:r>
            <a:endParaRPr b="0" dirty="0" lang="en-US" sz="2800">
              <a:solidFill>
                <a:srgbClr val="c2212f"/>
              </a:solidFill>
              <a:latin typeface="Zoho Puvi"/>
            </a:endParaRPr>
          </a:p>
        </p:txBody>
      </p:sp>
      <p:sp>
        <p:nvSpPr>
          <p:cNvPr id="4" name="">
            <a:extLst>
              <a:ext uri="{E8804FED-6CCB-4E22-9826-04975F57F53E}">
                <a16:creationId xmlns:a16="http://schemas.microsoft.com/office/drawing/2010/main" id="{CC662184-1B52-44E6-96D0-5E2E691DCAD2}"/>
              </a:ext>
            </a:extLst>
          </p:cNvPr>
          <p:cNvSpPr txBox="1">
            <a:spLocks noGrp="true"/>
          </p:cNvSpPr>
          <p:nvPr/>
        </p:nvSpPr>
        <p:spPr>
          <a:xfrm rot="0">
            <a:off x="4162425" y="759780"/>
            <a:ext cx="3391823" cy="2747391"/>
          </a:xfrm>
          <a:prstGeom prst="rect">
            <a:avLst/>
          </a:prstGeom>
        </p:spPr>
        <p:txBody>
          <a:bodyPr anchor="t" rtlCol="0"/>
          <a:lstStyle/>
          <a:p>
            <a:pPr algn="l" indent="-342900" marL="342900">
              <a:lnSpc>
                <a:spcPct val="125000"/>
              </a:lnSpc>
              <a:spcBef>
                <a:spcPts val="1125"/>
              </a:spcBef>
              <a:buClr>
                <a:srgbClr val="c2212f"/>
              </a:buClr>
              <a:buFont typeface="Arial"/>
              <a:buChar char="•"/>
            </a:pPr>
            <a:r>
              <a:rPr b="0" dirty="0" lang="en-US" sz="1400">
                <a:solidFill>
                  <a:schemeClr val="tx1"/>
                </a:solidFill>
                <a:latin typeface="Zoho Puvi"/>
              </a:rPr>
              <a:t>FREE payroll software for businesses with less than 10 employees</a:t>
            </a:r>
            <a:endParaRPr b="0" dirty="0" lang="en-US" sz="1400">
              <a:solidFill>
                <a:schemeClr val="tx1"/>
              </a:solidFill>
              <a:latin typeface="Zoho Puvi"/>
            </a:endParaRPr>
          </a:p>
        </p:txBody>
      </p:sp>
      <p:pic>
        <p:nvPicPr>
          <p:cNvPr id="5" name="">
            <a:extLst>
              <a:ext uri="{8D0959B8-F995-4D86-A681-C320AA63E7E3}">
                <a16:creationId xmlns:a16="http://schemas.microsoft.com/office/drawing/2010/main" id="{F684147E-6F11-4233-96A3-D0B6EFAD3C34}"/>
              </a:ext>
            </a:extLst>
          </p:cNvPr>
          <p:cNvPicPr>
            <a:picLocks noChangeAspect="true"/>
          </p:cNvPicPr>
          <p:nvPr/>
        </p:nvPicPr>
        <p:blipFill>
          <a:blip r:embed="rId2"/>
          <a:stretch>
            <a:fillRect/>
          </a:stretch>
        </p:blipFill>
        <p:spPr>
          <a:xfrm flipH="false" flipV="false" rot="0">
            <a:off x="0" y="3396929"/>
            <a:ext cx="2339951" cy="1744196"/>
          </a:xfrm>
          <a:prstGeom prst="rect">
            <a:avLst/>
          </a:prstGeom>
          <a:noFill/>
        </p:spPr>
      </p:pic>
      <p:pic>
        <p:nvPicPr>
          <p:cNvPr id="6" name="">
            <a:extLst>
              <a:ext uri="{FFD9E787-C5C5-46AB-B13F-098095E84446}">
                <a16:creationId xmlns:a16="http://schemas.microsoft.com/office/drawing/2010/main" id="{2C2FE460-9D0D-4B92-9339-5B11360FC0C9}"/>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F0171B2D-B478-40D5-A440-58E204766291}">
        <p14:creationId xmlns:p14="http://schemas.microsoft.com/office/powerpoint/2010/main" val="1710311169065"/>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4AEC40CC-71BA-4AA6-BE8B-351CCDB8C57E}">
                <a16:creationId xmlns:a16="http://schemas.microsoft.com/office/drawing/2010/main" id="{C7F8E1E6-4DA2-4D78-804E-B4E2E5BF95C7}"/>
              </a:ext>
            </a:extLst>
          </p:cNvPr>
          <p:cNvPicPr>
            <a:picLocks noChangeAspect="true"/>
          </p:cNvPicPr>
          <p:nvPr/>
        </p:nvPicPr>
        <p:blipFill>
          <a:blip r:embed="rId2"/>
          <a:stretch>
            <a:fillRect/>
          </a:stretch>
        </p:blipFill>
        <p:spPr>
          <a:xfrm flipH="false" flipV="false" rot="0">
            <a:off x="2917488" y="936288"/>
            <a:ext cx="6236179" cy="4212145"/>
          </a:xfrm>
          <a:prstGeom prst="rect">
            <a:avLst/>
          </a:prstGeom>
          <a:noFill/>
        </p:spPr>
      </p:pic>
      <p:sp>
        <p:nvSpPr>
          <p:cNvPr id="3" name="">
            <a:extLst>
              <a:ext uri="{1F6D5EB6-98EE-4148-AD25-1A11FBAC56A2}">
                <a16:creationId xmlns:a16="http://schemas.microsoft.com/office/drawing/2010/main" id="{D9818153-70A9-472D-89CF-D4B56EBCB6D2}"/>
              </a:ext>
            </a:extLst>
          </p:cNvPr>
          <p:cNvSpPr txBox="1"/>
          <p:nvPr/>
        </p:nvSpPr>
        <p:spPr>
          <a:xfrm flipH="false" flipV="false" rot="0">
            <a:off x="1024909" y="1896722"/>
            <a:ext cx="1265520" cy="712098"/>
          </a:xfrm>
          <a:prstGeom prst="rect">
            <a:avLst/>
          </a:prstGeom>
        </p:spPr>
        <p:txBody>
          <a:bodyPr bIns="47625" lIns="95250" rIns="95250" rtlCol="0" tIns="47625">
            <a:noAutofit/>
          </a:bodyPr>
          <a:lstStyle/>
          <a:p>
            <a:pPr algn="ctr">
              <a:defRPr dirty="0" lang="en-US" sz="1400"/>
            </a:pPr>
            <a:r>
              <a:rPr b="1" dirty="0" lang="en-US" sz="3200">
                <a:solidFill>
                  <a:srgbClr val="c2212f"/>
                </a:solidFill>
                <a:latin typeface="Zoho Puvi"/>
              </a:rPr>
              <a:t>14</a:t>
            </a:r>
            <a:endParaRPr b="1" dirty="0" lang="en-US" sz="3200">
              <a:solidFill>
                <a:srgbClr val="c2212f"/>
              </a:solidFill>
              <a:latin typeface="Zoho Puvi"/>
            </a:endParaRPr>
          </a:p>
        </p:txBody>
      </p:sp>
      <p:sp>
        <p:nvSpPr>
          <p:cNvPr id="4" name="">
            <a:extLst>
              <a:ext uri="{BD26E784-818D-403D-9869-D7CA310D6001}">
                <a16:creationId xmlns:a16="http://schemas.microsoft.com/office/drawing/2010/main" id="{C45DC050-E4BD-4185-83BA-F66AD1121EFB}"/>
              </a:ext>
            </a:extLst>
          </p:cNvPr>
          <p:cNvSpPr txBox="1"/>
          <p:nvPr/>
        </p:nvSpPr>
        <p:spPr>
          <a:xfrm flipH="false" flipV="false" rot="0">
            <a:off x="1080392" y="2342121"/>
            <a:ext cx="1094946" cy="276225"/>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Data </a:t>
            </a:r>
            <a:r>
              <a:rPr b="0" dirty="0" err="1" lang="en-US" sz="1200">
                <a:solidFill>
                  <a:schemeClr val="tx1"/>
                </a:solidFill>
                <a:latin typeface="Zoho Puvi"/>
              </a:rPr>
              <a:t>centers</a:t>
            </a:r>
            <a:endParaRPr b="0" dirty="0" err="1" lang="en-US" sz="1200">
              <a:solidFill>
                <a:schemeClr val="tx1"/>
              </a:solidFill>
              <a:latin typeface="Zoho Puvi"/>
            </a:endParaRPr>
          </a:p>
        </p:txBody>
      </p:sp>
      <p:sp>
        <p:nvSpPr>
          <p:cNvPr id="5" name="">
            <a:extLst>
              <a:ext uri="{40464A02-E0D8-4A6E-8089-C16ADB2881C0}">
                <a16:creationId xmlns:a16="http://schemas.microsoft.com/office/drawing/2010/main" id="{2D7DA199-C3A5-4D70-B5E3-F0FCC178AB3A}"/>
              </a:ext>
            </a:extLst>
          </p:cNvPr>
          <p:cNvSpPr txBox="1"/>
          <p:nvPr/>
        </p:nvSpPr>
        <p:spPr>
          <a:xfrm flipH="false" flipV="false" rot="0">
            <a:off x="1455620" y="878633"/>
            <a:ext cx="1540602" cy="521855"/>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years of experience in craft </a:t>
            </a:r>
            <a:endParaRPr b="0" dirty="0" lang="en-US" sz="1200">
              <a:solidFill>
                <a:schemeClr val="tx1"/>
              </a:solidFill>
              <a:latin typeface="Zoho Puvi"/>
            </a:endParaRPr>
          </a:p>
        </p:txBody>
      </p:sp>
      <p:sp>
        <p:nvSpPr>
          <p:cNvPr id="6" name="">
            <a:extLst>
              <a:ext uri="{AA121320-A608-475F-9952-36EA9A40DD49}">
                <a16:creationId xmlns:a16="http://schemas.microsoft.com/office/drawing/2010/main" id="{2E5CB179-572B-4695-80D9-9BCB2EB4AC3F}"/>
              </a:ext>
            </a:extLst>
          </p:cNvPr>
          <p:cNvSpPr txBox="1"/>
          <p:nvPr/>
        </p:nvSpPr>
        <p:spPr>
          <a:xfrm flipH="false" flipV="false" rot="0">
            <a:off x="1665170" y="395135"/>
            <a:ext cx="1265520" cy="483498"/>
          </a:xfrm>
          <a:prstGeom prst="rect">
            <a:avLst/>
          </a:prstGeom>
        </p:spPr>
        <p:txBody>
          <a:bodyPr bIns="47625" lIns="95250" rIns="95250" rtlCol="0" tIns="47625">
            <a:noAutofit/>
          </a:bodyPr>
          <a:lstStyle/>
          <a:p>
            <a:pPr algn="ctr">
              <a:defRPr dirty="0" lang="en-US" sz="1400"/>
            </a:pPr>
            <a:r>
              <a:rPr b="1" dirty="0" lang="en-US" sz="3200">
                <a:solidFill>
                  <a:srgbClr val="c2212f"/>
                </a:solidFill>
                <a:latin typeface="Zoho Puvi"/>
              </a:rPr>
              <a:t>25</a:t>
            </a:r>
            <a:r>
              <a:rPr b="1" baseline="30000" dirty="0" lang="en-US" sz="3200">
                <a:solidFill>
                  <a:srgbClr val="c2212f"/>
                </a:solidFill>
                <a:latin typeface="Zoho Puvi"/>
              </a:rPr>
              <a:t>+</a:t>
            </a:r>
            <a:endParaRPr b="1" baseline="30000" dirty="0" lang="en-US" sz="3200">
              <a:solidFill>
                <a:srgbClr val="c2212f"/>
              </a:solidFill>
              <a:latin typeface="Zoho Puvi"/>
            </a:endParaRPr>
          </a:p>
        </p:txBody>
      </p:sp>
      <p:sp>
        <p:nvSpPr>
          <p:cNvPr id="7" name="">
            <a:extLst>
              <a:ext uri="{ECD76472-ED3A-4F33-A554-275F6BA54908}">
                <a16:creationId xmlns:a16="http://schemas.microsoft.com/office/drawing/2010/main" id="{04E09C35-8D88-4F48-9E2D-19DF8D878E5C}"/>
              </a:ext>
            </a:extLst>
          </p:cNvPr>
          <p:cNvSpPr txBox="1"/>
          <p:nvPr/>
        </p:nvSpPr>
        <p:spPr>
          <a:xfrm flipH="false" flipV="false" rot="0">
            <a:off x="6695427" y="3419475"/>
            <a:ext cx="1455229" cy="712098"/>
          </a:xfrm>
          <a:prstGeom prst="rect">
            <a:avLst/>
          </a:prstGeom>
        </p:spPr>
        <p:txBody>
          <a:bodyPr bIns="47625" lIns="95250" rIns="95250" rtlCol="0" tIns="47625">
            <a:noAutofit/>
          </a:bodyPr>
          <a:lstStyle/>
          <a:p>
            <a:pPr algn="ctr">
              <a:defRPr dirty="0" lang="en-US" sz="1400"/>
            </a:pPr>
            <a:r>
              <a:rPr b="1" dirty="0" lang="en-US" sz="3200">
                <a:solidFill>
                  <a:srgbClr val="c2212f"/>
                </a:solidFill>
                <a:latin typeface="Zoho Puvi"/>
              </a:rPr>
              <a:t>55</a:t>
            </a:r>
            <a:r>
              <a:rPr b="1" baseline="30000" dirty="0" lang="en-US" sz="3200">
                <a:solidFill>
                  <a:srgbClr val="c2212f"/>
                </a:solidFill>
                <a:latin typeface="Zoho Puvi"/>
              </a:rPr>
              <a:t>+</a:t>
            </a:r>
            <a:endParaRPr b="1" baseline="30000" dirty="0" lang="en-US" sz="3200">
              <a:solidFill>
                <a:srgbClr val="c2212f"/>
              </a:solidFill>
              <a:latin typeface="Zoho Puvi"/>
            </a:endParaRPr>
          </a:p>
        </p:txBody>
      </p:sp>
      <p:sp>
        <p:nvSpPr>
          <p:cNvPr id="8" name="">
            <a:extLst>
              <a:ext uri="{6BC4E271-41E6-42D9-A014-68C5C5ABC69D}">
                <a16:creationId xmlns:a16="http://schemas.microsoft.com/office/drawing/2010/main" id="{17167C82-A768-473E-A65C-A226CFB8F6AB}"/>
              </a:ext>
            </a:extLst>
          </p:cNvPr>
          <p:cNvSpPr txBox="1"/>
          <p:nvPr/>
        </p:nvSpPr>
        <p:spPr>
          <a:xfrm flipH="false" flipV="false" rot="0">
            <a:off x="6794468" y="3864873"/>
            <a:ext cx="1241888" cy="276225"/>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Products</a:t>
            </a:r>
            <a:endParaRPr b="0" dirty="0" lang="en-US" sz="1200">
              <a:solidFill>
                <a:schemeClr val="tx1"/>
              </a:solidFill>
              <a:latin typeface="Zoho Puvi"/>
            </a:endParaRPr>
          </a:p>
        </p:txBody>
      </p:sp>
      <p:sp>
        <p:nvSpPr>
          <p:cNvPr id="9" name="">
            <a:extLst>
              <a:ext uri="{12AF8035-E50C-4CB4-ADAB-87B41F7DCAAE}">
                <a16:creationId xmlns:a16="http://schemas.microsoft.com/office/drawing/2010/main" id="{6D5FFBB1-1EC4-42FB-8F74-12011149C0F8}"/>
              </a:ext>
            </a:extLst>
          </p:cNvPr>
          <p:cNvSpPr txBox="1"/>
          <p:nvPr/>
        </p:nvSpPr>
        <p:spPr>
          <a:xfrm flipH="false" flipV="false" rot="0">
            <a:off x="6762854" y="2138553"/>
            <a:ext cx="978627" cy="351043"/>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Employees</a:t>
            </a:r>
            <a:endParaRPr b="0" dirty="0" lang="en-US" sz="1200">
              <a:solidFill>
                <a:schemeClr val="tx1"/>
              </a:solidFill>
              <a:latin typeface="Zoho Puvi"/>
            </a:endParaRPr>
          </a:p>
        </p:txBody>
      </p:sp>
      <p:sp>
        <p:nvSpPr>
          <p:cNvPr id="10" name="">
            <a:extLst>
              <a:ext uri="{68C73D85-DD1C-42D6-A8AE-04707EC53569}">
                <a16:creationId xmlns:a16="http://schemas.microsoft.com/office/drawing/2010/main" id="{573243E6-FB52-4FCE-B097-F077C8B4705D}"/>
              </a:ext>
            </a:extLst>
          </p:cNvPr>
          <p:cNvSpPr txBox="1"/>
          <p:nvPr/>
        </p:nvSpPr>
        <p:spPr>
          <a:xfrm flipH="false" flipV="false" rot="0">
            <a:off x="6431384" y="1656864"/>
            <a:ext cx="1673399" cy="489680"/>
          </a:xfrm>
          <a:prstGeom prst="rect">
            <a:avLst/>
          </a:prstGeom>
        </p:spPr>
        <p:txBody>
          <a:bodyPr bIns="47625" lIns="95250" rIns="95250" rtlCol="0" tIns="47625">
            <a:noAutofit/>
          </a:bodyPr>
          <a:lstStyle/>
          <a:p>
            <a:pPr algn="ctr">
              <a:defRPr dirty="0" lang="en-US" sz="1400"/>
            </a:pPr>
            <a:r>
              <a:rPr b="1" dirty="0" lang="en-US" sz="2800">
                <a:solidFill>
                  <a:srgbClr val="c2212f"/>
                </a:solidFill>
                <a:latin typeface="Zoho Puvi"/>
              </a:rPr>
              <a:t>15000</a:t>
            </a:r>
            <a:r>
              <a:rPr b="1" baseline="30000" dirty="0" lang="en-US" sz="2800">
                <a:solidFill>
                  <a:srgbClr val="c2212f"/>
                </a:solidFill>
                <a:latin typeface="Zoho Puvi"/>
              </a:rPr>
              <a:t>+</a:t>
            </a:r>
            <a:endParaRPr b="1" baseline="30000" dirty="0" lang="en-US" sz="2800">
              <a:solidFill>
                <a:srgbClr val="c2212f"/>
              </a:solidFill>
              <a:latin typeface="Zoho Puvi"/>
            </a:endParaRPr>
          </a:p>
        </p:txBody>
      </p:sp>
      <p:sp>
        <p:nvSpPr>
          <p:cNvPr id="11" name="">
            <a:extLst>
              <a:ext uri="{C1B0950E-DFB0-493D-9187-EA55BC30DE67}">
                <a16:creationId xmlns:a16="http://schemas.microsoft.com/office/drawing/2010/main" id="{522CC755-9A6F-44C9-A974-EB8370A6390D}"/>
              </a:ext>
            </a:extLst>
          </p:cNvPr>
          <p:cNvSpPr txBox="1"/>
          <p:nvPr/>
        </p:nvSpPr>
        <p:spPr>
          <a:xfrm flipH="false" flipV="false" rot="0">
            <a:off x="6676530" y="3097682"/>
            <a:ext cx="1031595" cy="258575"/>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divisions</a:t>
            </a:r>
            <a:endParaRPr b="0" dirty="0" lang="en-US" sz="1200">
              <a:solidFill>
                <a:schemeClr val="tx1"/>
              </a:solidFill>
              <a:latin typeface="Zoho Puvi"/>
            </a:endParaRPr>
          </a:p>
        </p:txBody>
      </p:sp>
      <p:sp>
        <p:nvSpPr>
          <p:cNvPr id="12" name="">
            <a:extLst>
              <a:ext uri="{7ADBE58D-B5D8-4700-936E-065DE378BF6C}">
                <a16:creationId xmlns:a16="http://schemas.microsoft.com/office/drawing/2010/main" id="{E8AB10DD-7E27-4EB7-92AB-85B7953FBDE1}"/>
              </a:ext>
            </a:extLst>
          </p:cNvPr>
          <p:cNvSpPr txBox="1"/>
          <p:nvPr/>
        </p:nvSpPr>
        <p:spPr>
          <a:xfrm flipH="false" flipV="false" rot="0">
            <a:off x="6557695" y="2656674"/>
            <a:ext cx="1265520" cy="712098"/>
          </a:xfrm>
          <a:prstGeom prst="rect">
            <a:avLst/>
          </a:prstGeom>
        </p:spPr>
        <p:txBody>
          <a:bodyPr bIns="47625" lIns="95250" rIns="95250" rtlCol="0" tIns="47625">
            <a:noAutofit/>
          </a:bodyPr>
          <a:lstStyle/>
          <a:p>
            <a:pPr algn="ctr">
              <a:defRPr dirty="0" lang="en-US" sz="1400"/>
            </a:pPr>
            <a:r>
              <a:rPr b="1" dirty="0" lang="en-US" sz="3200">
                <a:solidFill>
                  <a:srgbClr val="c2212f"/>
                </a:solidFill>
                <a:latin typeface="Zoho Puvi"/>
              </a:rPr>
              <a:t>3</a:t>
            </a:r>
            <a:endParaRPr b="1" dirty="0" lang="en-US" sz="3200">
              <a:solidFill>
                <a:srgbClr val="c2212f"/>
              </a:solidFill>
              <a:latin typeface="Zoho Puvi"/>
            </a:endParaRPr>
          </a:p>
        </p:txBody>
      </p:sp>
      <p:sp>
        <p:nvSpPr>
          <p:cNvPr id="13" name="">
            <a:extLst>
              <a:ext uri="{B78C409F-4594-4E21-90AD-3BAF29D944FC}">
                <a16:creationId xmlns:a16="http://schemas.microsoft.com/office/drawing/2010/main" id="{23B0048A-69EB-4038-9CA0-5AE447DA477F}"/>
              </a:ext>
            </a:extLst>
          </p:cNvPr>
          <p:cNvSpPr txBox="1"/>
          <p:nvPr/>
        </p:nvSpPr>
        <p:spPr>
          <a:xfrm flipH="false" flipV="false" rot="0">
            <a:off x="3705225" y="1903723"/>
            <a:ext cx="1730311" cy="321097"/>
          </a:xfrm>
          <a:prstGeom prst="rect">
            <a:avLst/>
          </a:prstGeom>
        </p:spPr>
        <p:txBody>
          <a:bodyPr bIns="47625" lIns="95250" rIns="95250" rtlCol="0" tIns="47625">
            <a:noAutofit/>
          </a:bodyPr>
          <a:lstStyle/>
          <a:p>
            <a:pPr algn="ctr">
              <a:defRPr dirty="0" lang="en-US" sz="1400"/>
            </a:pPr>
            <a:r>
              <a:rPr b="0" dirty="0" lang="en-US" sz="1400">
                <a:solidFill>
                  <a:schemeClr val="tx1"/>
                </a:solidFill>
                <a:latin typeface="Zoho Puvi"/>
              </a:rPr>
              <a:t>ABOUT</a:t>
            </a:r>
            <a:endParaRPr b="0" dirty="0" lang="en-US" sz="1400">
              <a:solidFill>
                <a:schemeClr val="tx1"/>
              </a:solidFill>
              <a:latin typeface="Zoho Puvi"/>
            </a:endParaRPr>
          </a:p>
        </p:txBody>
      </p:sp>
      <p:cxnSp>
        <p:nvCxnSpPr>
          <p:cNvPr id="14" name="">
            <a:extLst>
              <a:ext uri="{4B6EAB6A-EC0A-43C3-9460-2899604E219E}">
                <a16:creationId xmlns:a16="http://schemas.microsoft.com/office/drawing/2010/main" id="{55847005-ECAC-4DD4-AF62-5C2B6F6F6C22}"/>
              </a:ext>
            </a:extLst>
          </p:cNvPr>
          <p:cNvCxnSpPr/>
          <p:nvPr/>
        </p:nvCxnSpPr>
        <p:spPr>
          <a:xfrm flipH="false" flipV="true" rot="10800000">
            <a:off x="1185681" y="2683621"/>
            <a:ext cx="1724263" cy="771"/>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5" name="">
            <a:extLst>
              <a:ext uri="{E06F3C4A-2A91-4AE7-8448-C78775A41214}">
                <a16:creationId xmlns:a16="http://schemas.microsoft.com/office/drawing/2010/main" id="{509CD10D-2896-4348-83CE-1398E1E77861}"/>
              </a:ext>
            </a:extLst>
          </p:cNvPr>
          <p:cNvCxnSpPr/>
          <p:nvPr/>
        </p:nvCxnSpPr>
        <p:spPr>
          <a:xfrm flipH="false" flipV="false" rot="0">
            <a:off x="1506445" y="1419901"/>
            <a:ext cx="1878130"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6" name="">
            <a:extLst>
              <a:ext uri="{A96F244D-249D-473E-BB84-FD500241E2F9}">
                <a16:creationId xmlns:a16="http://schemas.microsoft.com/office/drawing/2010/main" id="{6589A800-8980-4C5D-8460-A399040F6D9C}"/>
              </a:ext>
            </a:extLst>
          </p:cNvPr>
          <p:cNvCxnSpPr/>
          <p:nvPr/>
        </p:nvCxnSpPr>
        <p:spPr>
          <a:xfrm flipH="false" flipV="false" rot="10800000">
            <a:off x="1413176" y="3849071"/>
            <a:ext cx="1458668"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7" name="">
            <a:extLst>
              <a:ext uri="{7740C556-99EA-48C5-BFCF-B12E1EDC56D9}">
                <a16:creationId xmlns:a16="http://schemas.microsoft.com/office/drawing/2010/main" id="{0CB9F782-1363-4A36-9DE7-21CD26608EB3}"/>
              </a:ext>
            </a:extLst>
          </p:cNvPr>
          <p:cNvCxnSpPr/>
          <p:nvPr/>
        </p:nvCxnSpPr>
        <p:spPr>
          <a:xfrm flipH="false" flipV="false" rot="10800000">
            <a:off x="6181144" y="3401511"/>
            <a:ext cx="1458668"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8" name="">
            <a:extLst>
              <a:ext uri="{BF4C380B-0681-42C6-8D38-EB2D5CD428AA}">
                <a16:creationId xmlns:a16="http://schemas.microsoft.com/office/drawing/2010/main" id="{CC1B55A5-8F58-4017-B30F-590A46892F6C}"/>
              </a:ext>
            </a:extLst>
          </p:cNvPr>
          <p:cNvCxnSpPr/>
          <p:nvPr/>
        </p:nvCxnSpPr>
        <p:spPr>
          <a:xfrm flipH="false" flipV="false" rot="10800000">
            <a:off x="6225368" y="2497721"/>
            <a:ext cx="1458668"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19" name="">
            <a:extLst>
              <a:ext uri="{EADDACD2-AA4C-4408-ADDD-CCD11876B826}">
                <a16:creationId xmlns:a16="http://schemas.microsoft.com/office/drawing/2010/main" id="{CCA67A57-0954-4EE2-A047-6590BE1139D2}"/>
              </a:ext>
            </a:extLst>
          </p:cNvPr>
          <p:cNvCxnSpPr/>
          <p:nvPr/>
        </p:nvCxnSpPr>
        <p:spPr>
          <a:xfrm flipH="false" flipV="false" rot="10800000">
            <a:off x="5845578" y="1274025"/>
            <a:ext cx="1825009"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20" name="">
            <a:extLst>
              <a:ext uri="{D5A79662-D894-4F01-AB94-46D7BB4C2773}">
                <a16:creationId xmlns:a16="http://schemas.microsoft.com/office/drawing/2010/main" id="{F9C3A448-F7F7-41BD-BA95-182D190E255D}"/>
              </a:ext>
            </a:extLst>
          </p:cNvPr>
          <p:cNvSpPr txBox="1"/>
          <p:nvPr/>
        </p:nvSpPr>
        <p:spPr>
          <a:xfrm flipH="false" flipV="false" rot="0">
            <a:off x="6457902" y="612609"/>
            <a:ext cx="1503564" cy="653291"/>
          </a:xfrm>
          <a:prstGeom prst="rect">
            <a:avLst/>
          </a:prstGeom>
        </p:spPr>
        <p:txBody>
          <a:bodyPr bIns="47625" lIns="95250" rIns="95250" rtlCol="0" tIns="47625">
            <a:noAutofit/>
          </a:bodyPr>
          <a:lstStyle/>
          <a:p>
            <a:pPr algn="ctr">
              <a:defRPr dirty="0" lang="en-US" sz="1400"/>
            </a:pPr>
            <a:r>
              <a:rPr b="1" baseline="30000" dirty="0" lang="en-US" sz="4200">
                <a:solidFill>
                  <a:srgbClr val="c2212f"/>
                </a:solidFill>
                <a:latin typeface="Zoho Puvi"/>
              </a:rPr>
              <a:t>100</a:t>
            </a:r>
            <a:r>
              <a:rPr b="0" baseline="30000" dirty="0" lang="en-US" sz="4200">
                <a:solidFill>
                  <a:srgbClr val="c2212f"/>
                </a:solidFill>
                <a:latin typeface="Zoho Puvi"/>
              </a:rPr>
              <a:t>+</a:t>
            </a:r>
            <a:endParaRPr b="0" baseline="30000" dirty="0" lang="en-US" sz="4200">
              <a:solidFill>
                <a:srgbClr val="c2212f"/>
              </a:solidFill>
              <a:latin typeface="Zoho Puvi"/>
            </a:endParaRPr>
          </a:p>
        </p:txBody>
      </p:sp>
      <p:sp>
        <p:nvSpPr>
          <p:cNvPr id="21" name="">
            <a:extLst>
              <a:ext uri="{DC56FFAA-9462-4659-B187-1F6E173A8DF0}">
                <a16:creationId xmlns:a16="http://schemas.microsoft.com/office/drawing/2010/main" id="{0354B73B-8E27-41C7-9E47-719D21299CC1}"/>
              </a:ext>
            </a:extLst>
          </p:cNvPr>
          <p:cNvSpPr txBox="1"/>
          <p:nvPr/>
        </p:nvSpPr>
        <p:spPr>
          <a:xfrm flipH="false" flipV="false" rot="0">
            <a:off x="6509270" y="965168"/>
            <a:ext cx="1229639" cy="351043"/>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Million Users</a:t>
            </a:r>
            <a:endParaRPr b="0" dirty="0" lang="en-US" sz="1200">
              <a:solidFill>
                <a:schemeClr val="tx1"/>
              </a:solidFill>
              <a:latin typeface="Zoho Puvi"/>
            </a:endParaRPr>
          </a:p>
        </p:txBody>
      </p:sp>
      <p:cxnSp>
        <p:nvCxnSpPr>
          <p:cNvPr id="22" name="">
            <a:extLst>
              <a:ext uri="{E04EE591-5FC7-43C5-B86B-09C81C392405}">
                <a16:creationId xmlns:a16="http://schemas.microsoft.com/office/drawing/2010/main" id="{CEFA8909-F2E8-44A7-9192-B50B92B1CF7F}"/>
              </a:ext>
            </a:extLst>
          </p:cNvPr>
          <p:cNvCxnSpPr/>
          <p:nvPr/>
        </p:nvCxnSpPr>
        <p:spPr>
          <a:xfrm flipH="false" flipV="false" rot="10800000">
            <a:off x="6522834" y="4130764"/>
            <a:ext cx="1458668" cy="0"/>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23" name="">
            <a:extLst>
              <a:ext uri="{F3900671-5FB2-4773-99A4-9D10384DF764}">
                <a16:creationId xmlns:a16="http://schemas.microsoft.com/office/drawing/2010/main" id="{8C3F6A00-906C-4858-9144-22DC173BDF6F}"/>
              </a:ext>
            </a:extLst>
          </p:cNvPr>
          <p:cNvPicPr>
            <a:picLocks noChangeAspect="true"/>
          </p:cNvPicPr>
          <p:nvPr/>
        </p:nvPicPr>
        <p:blipFill>
          <a:blip r:embed="rId3"/>
          <a:stretch>
            <a:fillRect/>
          </a:stretch>
        </p:blipFill>
        <p:spPr>
          <a:xfrm flipH="false" flipV="false" rot="0">
            <a:off x="3981450" y="2380335"/>
            <a:ext cx="1174823" cy="504825"/>
          </a:xfrm>
          <a:prstGeom prst="rect">
            <a:avLst/>
          </a:prstGeom>
          <a:noFill/>
        </p:spPr>
      </p:pic>
      <p:sp>
        <p:nvSpPr>
          <p:cNvPr id="24" name="">
            <a:extLst>
              <a:ext uri="{E569A449-1370-4E83-9306-4ED2896C930D}">
                <a16:creationId xmlns:a16="http://schemas.microsoft.com/office/drawing/2010/main" id="{67D0D87E-57AF-4B7B-A83A-1825E90426A4}"/>
              </a:ext>
            </a:extLst>
          </p:cNvPr>
          <p:cNvSpPr txBox="1"/>
          <p:nvPr/>
        </p:nvSpPr>
        <p:spPr>
          <a:xfrm flipH="false" flipV="false" rot="0">
            <a:off x="1129788" y="3057525"/>
            <a:ext cx="1673399" cy="489680"/>
          </a:xfrm>
          <a:prstGeom prst="rect">
            <a:avLst/>
          </a:prstGeom>
        </p:spPr>
        <p:txBody>
          <a:bodyPr bIns="47625" lIns="95250" rIns="95250" rtlCol="0" tIns="47625">
            <a:noAutofit/>
          </a:bodyPr>
          <a:lstStyle/>
          <a:p>
            <a:pPr algn="ctr">
              <a:defRPr dirty="0" lang="en-US" sz="1400"/>
            </a:pPr>
            <a:r>
              <a:rPr b="1" dirty="0" lang="en-US" sz="2800">
                <a:solidFill>
                  <a:srgbClr val="c2212f"/>
                </a:solidFill>
                <a:latin typeface="Zoho Puvi"/>
              </a:rPr>
              <a:t>150</a:t>
            </a:r>
            <a:r>
              <a:rPr b="1" baseline="30000" dirty="0" lang="en-US" sz="2800">
                <a:solidFill>
                  <a:srgbClr val="c2212f"/>
                </a:solidFill>
                <a:latin typeface="Zoho Puvi"/>
              </a:rPr>
              <a:t>+</a:t>
            </a:r>
            <a:endParaRPr b="1" baseline="30000" dirty="0" lang="en-US" sz="2800">
              <a:solidFill>
                <a:srgbClr val="c2212f"/>
              </a:solidFill>
              <a:latin typeface="Zoho Puvi"/>
            </a:endParaRPr>
          </a:p>
        </p:txBody>
      </p:sp>
      <p:sp>
        <p:nvSpPr>
          <p:cNvPr id="25" name="">
            <a:extLst>
              <a:ext uri="{68D457F9-92E8-45B0-9DCB-9358504AF2A3}">
                <a16:creationId xmlns:a16="http://schemas.microsoft.com/office/drawing/2010/main" id="{A926ACAA-E62E-444A-BAF8-879635CBD069}"/>
              </a:ext>
            </a:extLst>
          </p:cNvPr>
          <p:cNvSpPr txBox="1"/>
          <p:nvPr/>
        </p:nvSpPr>
        <p:spPr>
          <a:xfrm flipH="false" flipV="false" rot="0">
            <a:off x="1461258" y="3539214"/>
            <a:ext cx="978627" cy="351043"/>
          </a:xfrm>
          <a:prstGeom prst="rect">
            <a:avLst/>
          </a:prstGeom>
        </p:spPr>
        <p:txBody>
          <a:bodyPr bIns="47625" lIns="95250" rIns="95250" rtlCol="0" tIns="47625">
            <a:noAutofit/>
          </a:bodyPr>
          <a:lstStyle/>
          <a:p>
            <a:pPr algn="ctr">
              <a:defRPr dirty="0" lang="en-US" sz="1400"/>
            </a:pPr>
            <a:r>
              <a:rPr b="0" dirty="0" lang="en-US" sz="1200">
                <a:solidFill>
                  <a:schemeClr val="tx1"/>
                </a:solidFill>
                <a:latin typeface="Zoho Puvi"/>
              </a:rPr>
              <a:t>Countries</a:t>
            </a:r>
            <a:endParaRPr b="0" dirty="0" lang="en-US" sz="1200">
              <a:solidFill>
                <a:schemeClr val="tx1"/>
              </a:solidFill>
              <a:latin typeface="Zoho Puvi"/>
            </a:endParaRPr>
          </a:p>
        </p:txBody>
      </p:sp>
    </p:spTree>
    <p:extLst>
      <p:ext uri="{D91117FE-8CC9-47DD-9E49-13A15E72AE08}">
        <p14:creationId xmlns:p14="http://schemas.microsoft.com/office/powerpoint/2010/main" val="1710311169004"/>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0DAA01F8-A7EB-4B78-BA6E-ACB69E17ECC2}">
                <a16:creationId xmlns:a16="http://schemas.microsoft.com/office/drawing/2010/main" id="{8882698F-93BC-4B50-83CD-73E3DA03E3A1}"/>
              </a:ext>
            </a:extLst>
          </p:cNvPr>
          <p:cNvSpPr/>
          <p:nvPr/>
        </p:nvSpPr>
        <p:spPr>
          <a:xfrm flipH="false" flipV="false" rot="0">
            <a:off x="-9486" y="862069"/>
            <a:ext cx="189709" cy="384409"/>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215DDC68-0CB5-447D-84EA-0B473456F1A0}">
                <a16:creationId xmlns:a16="http://schemas.microsoft.com/office/drawing/2010/main" id="{395818A8-0672-45F3-8A61-A910005C2EED}"/>
              </a:ext>
            </a:extLst>
          </p:cNvPr>
          <p:cNvSpPr txBox="1">
            <a:spLocks noGrp="true"/>
          </p:cNvSpPr>
          <p:nvPr/>
        </p:nvSpPr>
        <p:spPr>
          <a:xfrm rot="0">
            <a:off x="762000" y="756923"/>
            <a:ext cx="6304683" cy="1063256"/>
          </a:xfrm>
          <a:prstGeom prst="rect">
            <a:avLst/>
          </a:prstGeom>
        </p:spPr>
        <p:txBody>
          <a:bodyPr anchor="t" rtlCol="0"/>
          <a:lstStyle/>
          <a:p>
            <a:pPr algn="l"/>
            <a:r>
              <a:rPr b="0" dirty="0" lang="en-US" sz="2800">
                <a:solidFill>
                  <a:srgbClr val="c2212f"/>
                </a:solidFill>
                <a:latin typeface="Zoho Puvi"/>
              </a:rPr>
              <a:t>Cross-functional collaboration</a:t>
            </a:r>
            <a:endParaRPr b="0" dirty="0" lang="en-US" sz="2800">
              <a:solidFill>
                <a:srgbClr val="c2212f"/>
              </a:solidFill>
              <a:latin typeface="Zoho Puvi"/>
            </a:endParaRPr>
          </a:p>
        </p:txBody>
      </p:sp>
      <p:sp>
        <p:nvSpPr>
          <p:cNvPr id="4" name="">
            <a:extLst>
              <a:ext uri="{9C658602-7FF0-4805-94E9-1F10A333C0FB}">
                <a16:creationId xmlns:a16="http://schemas.microsoft.com/office/drawing/2010/main" id="{40E00F59-F309-4CF1-AA5A-4B8EB97101C2}"/>
              </a:ext>
            </a:extLst>
          </p:cNvPr>
          <p:cNvSpPr txBox="1"/>
          <p:nvPr/>
        </p:nvSpPr>
        <p:spPr>
          <a:xfrm flipH="false" flipV="false" rot="0">
            <a:off x="762000" y="1571625"/>
            <a:ext cx="3238500" cy="483155"/>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Wingdings"/>
              <a:buNone/>
              <a:defRPr dirty="0" lang="en-US" sz="1400">
                <a:solidFill>
                  <a:schemeClr val="tx1"/>
                </a:solidFill>
                <a:latin typeface="Open Sans"/>
              </a:defRPr>
            </a:pPr>
            <a:r>
              <a:rPr b="1" dirty="0" lang="en-US" sz="1400">
                <a:solidFill>
                  <a:srgbClr val="000000"/>
                </a:solidFill>
                <a:latin typeface="Zoho Puvi"/>
              </a:rPr>
              <a:t>Zoho Payroll and </a:t>
            </a:r>
            <a:r>
              <a:rPr b="1" dirty="0" lang="en-US" sz="1400">
                <a:solidFill>
                  <a:srgbClr val="c2212f"/>
                </a:solidFill>
                <a:latin typeface="Zoho Puvi"/>
              </a:rPr>
              <a:t>Zoho People</a:t>
            </a:r>
            <a:endParaRPr b="1" dirty="0" lang="en-US" sz="1400">
              <a:solidFill>
                <a:srgbClr val="c2212f"/>
              </a:solidFill>
              <a:latin typeface="Zoho Puvi"/>
            </a:endParaRPr>
          </a:p>
        </p:txBody>
      </p:sp>
      <p:sp>
        <p:nvSpPr>
          <p:cNvPr id="5" name="">
            <a:extLst>
              <a:ext uri="{B0C4B857-FB55-4D7B-A9B0-1E428D372770}">
                <a16:creationId xmlns:a16="http://schemas.microsoft.com/office/drawing/2010/main" id="{1DEAFC6F-4BFF-4FC0-964C-080FD7A54D39}"/>
              </a:ext>
            </a:extLst>
          </p:cNvPr>
          <p:cNvSpPr txBox="1">
            <a:spLocks noGrp="true"/>
          </p:cNvSpPr>
          <p:nvPr/>
        </p:nvSpPr>
        <p:spPr>
          <a:xfrm rot="0">
            <a:off x="762000" y="2054780"/>
            <a:ext cx="3533975" cy="2607611"/>
          </a:xfrm>
          <a:prstGeom prst="rect">
            <a:avLst/>
          </a:prstGeom>
        </p:spPr>
        <p:txBody>
          <a:bodyPr anchor="t" rtlCol="0"/>
          <a:lstStyle/>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Automatic employee profile synchronization</a:t>
            </a:r>
          </a:p>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Contextual employee directory updates</a:t>
            </a:r>
          </a:p>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Up-to-the-minute employee attendance</a:t>
            </a:r>
          </a:p>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Integrated LOP data</a:t>
            </a:r>
            <a:endParaRPr b="0" dirty="0" lang="en-US" sz="1400">
              <a:solidFill>
                <a:schemeClr val="tx1"/>
              </a:solidFill>
              <a:latin typeface="Zoho Puvi"/>
            </a:endParaRPr>
          </a:p>
        </p:txBody>
      </p:sp>
      <p:sp>
        <p:nvSpPr>
          <p:cNvPr id="6" name="">
            <a:extLst>
              <a:ext uri="{986A8C48-9DB2-4CD0-A1A0-5D64750191A0}">
                <a16:creationId xmlns:a16="http://schemas.microsoft.com/office/drawing/2010/main" id="{D2972ABA-623E-45A3-A048-9C1648D7016E}"/>
              </a:ext>
            </a:extLst>
          </p:cNvPr>
          <p:cNvSpPr txBox="1"/>
          <p:nvPr/>
        </p:nvSpPr>
        <p:spPr>
          <a:xfrm flipH="false" flipV="false" rot="0">
            <a:off x="4810877" y="1571625"/>
            <a:ext cx="3238500" cy="483155"/>
          </a:xfrm>
          <a:prstGeom prst="rect">
            <a:avLst/>
          </a:prstGeom>
        </p:spPr>
        <p:txBody>
          <a:bodyPr bIns="47625" lIns="95250" rIns="95250" rtlCol="0" tIns="47625">
            <a:noAutofit/>
          </a:bodyPr>
          <a:lstStyle/>
          <a:p>
            <a:pPr algn="l" indent="0" marL="0" rtl="false">
              <a:lnSpc>
                <a:spcPct val="125000"/>
              </a:lnSpc>
              <a:spcBef>
                <a:spcPts val="0"/>
              </a:spcBef>
              <a:spcAft>
                <a:spcPts val="0"/>
              </a:spcAft>
              <a:buClr>
                <a:srgbClr val="c2212f"/>
              </a:buClr>
              <a:buFont typeface="Wingdings"/>
              <a:buNone/>
              <a:defRPr dirty="0" lang="en-US" sz="1400">
                <a:solidFill>
                  <a:schemeClr val="tx1"/>
                </a:solidFill>
                <a:latin typeface="Open Sans"/>
              </a:defRPr>
            </a:pPr>
            <a:r>
              <a:rPr b="1" dirty="0" lang="en-US" sz="1400">
                <a:solidFill>
                  <a:srgbClr val="000000"/>
                </a:solidFill>
                <a:latin typeface="Zoho Puvi"/>
              </a:rPr>
              <a:t>Zoho Payroll and </a:t>
            </a:r>
            <a:r>
              <a:rPr b="1" dirty="0" lang="en-US" sz="1400">
                <a:solidFill>
                  <a:srgbClr val="c2212f"/>
                </a:solidFill>
                <a:latin typeface="Zoho Puvi"/>
              </a:rPr>
              <a:t>Zoho Books</a:t>
            </a:r>
            <a:endParaRPr b="1" dirty="0" lang="en-US" sz="1400">
              <a:solidFill>
                <a:srgbClr val="c2212f"/>
              </a:solidFill>
              <a:latin typeface="Zoho Puvi"/>
            </a:endParaRPr>
          </a:p>
        </p:txBody>
      </p:sp>
      <p:sp>
        <p:nvSpPr>
          <p:cNvPr id="7" name="">
            <a:extLst>
              <a:ext uri="{80886D7B-1DA3-4D8D-8549-94A38E95BC75}">
                <a16:creationId xmlns:a16="http://schemas.microsoft.com/office/drawing/2010/main" id="{E3C016BF-1EF4-4FBC-B99C-E8D1C1032090}"/>
              </a:ext>
            </a:extLst>
          </p:cNvPr>
          <p:cNvSpPr txBox="1">
            <a:spLocks noGrp="true"/>
          </p:cNvSpPr>
          <p:nvPr/>
        </p:nvSpPr>
        <p:spPr>
          <a:xfrm rot="0">
            <a:off x="4805210" y="2054780"/>
            <a:ext cx="3410978" cy="1960587"/>
          </a:xfrm>
          <a:prstGeom prst="rect">
            <a:avLst/>
          </a:prstGeom>
        </p:spPr>
        <p:txBody>
          <a:bodyPr anchor="t" rtlCol="0"/>
          <a:lstStyle/>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Automated journal entries</a:t>
            </a:r>
          </a:p>
          <a:p>
            <a:pPr algn="l" indent="-342900" marL="342900">
              <a:lnSpc>
                <a:spcPct val="125000"/>
              </a:lnSpc>
              <a:spcBef>
                <a:spcPts val="750"/>
              </a:spcBef>
              <a:buClr>
                <a:schemeClr val="tx1"/>
              </a:buClr>
              <a:buFont typeface="Wingdings"/>
              <a:buChar char=""/>
            </a:pPr>
            <a:r>
              <a:rPr b="0" dirty="0" lang="en-US" sz="1400">
                <a:solidFill>
                  <a:schemeClr val="tx1"/>
                </a:solidFill>
                <a:latin typeface="Zoho Puvi"/>
              </a:rPr>
              <a:t>Payroll transaction reconciliation</a:t>
            </a:r>
          </a:p>
          <a:p>
            <a:pPr algn="l" indent="-342900" marL="342900">
              <a:lnSpc>
                <a:spcPct val="125000"/>
              </a:lnSpc>
              <a:spcBef>
                <a:spcPts val="750"/>
              </a:spcBef>
              <a:buClr>
                <a:schemeClr val="tx1"/>
              </a:buClr>
              <a:buFont typeface="Wingdings"/>
              <a:buChar char=""/>
            </a:pPr>
            <a:r>
              <a:rPr b="0" dirty="0" err="1" lang="en-US" sz="1400">
                <a:solidFill>
                  <a:schemeClr val="tx1"/>
                </a:solidFill>
                <a:latin typeface="Zoho Puvi"/>
              </a:rPr>
              <a:t>Customisable</a:t>
            </a:r>
            <a:r>
              <a:rPr b="0" dirty="0" lang="en-US" sz="1400">
                <a:solidFill>
                  <a:schemeClr val="tx1"/>
                </a:solidFill>
                <a:latin typeface="Zoho Puvi"/>
              </a:rPr>
              <a:t> chart of accounts</a:t>
            </a:r>
            <a:endParaRPr b="0" dirty="0" lang="en-US" sz="1400">
              <a:solidFill>
                <a:schemeClr val="tx1"/>
              </a:solidFill>
              <a:latin typeface="Zoho Puvi"/>
            </a:endParaRPr>
          </a:p>
        </p:txBody>
      </p:sp>
      <p:pic>
        <p:nvPicPr>
          <p:cNvPr id="8" name="">
            <a:extLst>
              <a:ext uri="{B9C33DAE-08FD-4FD4-B177-B01F77303C33}">
                <a16:creationId xmlns:a16="http://schemas.microsoft.com/office/drawing/2010/main" id="{89BC9DA1-363D-47BD-ACC6-228A34381693}"/>
              </a:ext>
            </a:extLst>
          </p:cNvPr>
          <p:cNvPicPr>
            <a:picLocks noChangeAspect="true"/>
          </p:cNvPicPr>
          <p:nvPr/>
        </p:nvPicPr>
        <p:blipFill>
          <a:blip r:embed="rId2"/>
          <a:stretch>
            <a:fillRect/>
          </a:stretch>
        </p:blipFill>
        <p:spPr>
          <a:xfrm flipH="false" flipV="false" rot="0">
            <a:off x="7738014" y="4474835"/>
            <a:ext cx="1112246" cy="381000"/>
          </a:xfrm>
          <a:prstGeom prst="rect">
            <a:avLst/>
          </a:prstGeom>
          <a:noFill/>
        </p:spPr>
      </p:pic>
    </p:spTree>
    <p:extLst>
      <p:ext uri="{E2028438-EDDD-4C17-A271-8FC376DDC779}">
        <p14:creationId xmlns:p14="http://schemas.microsoft.com/office/powerpoint/2010/main" val="1710311169067"/>
      </p:ext>
    </p:extLst>
  </p:cSld>
  <p:clrMapOvr>
    <a:masterClrMapping/>
  </p:clrMapOvr>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F9A60F5A-9A88-4FB5-9D9F-EC96D9BA0A92}">
                <a16:creationId xmlns:a16="http://schemas.microsoft.com/office/drawing/2010/main" id="{9BD8FD3F-890F-4737-86EB-8643D9AF8E77}"/>
              </a:ext>
            </a:extLst>
          </p:cNvPr>
          <p:cNvSpPr txBox="1">
            <a:spLocks noGrp="true"/>
          </p:cNvSpPr>
          <p:nvPr/>
        </p:nvSpPr>
        <p:spPr>
          <a:xfrm rot="0">
            <a:off x="762000" y="756923"/>
            <a:ext cx="6304683" cy="1063256"/>
          </a:xfrm>
          <a:prstGeom prst="rect">
            <a:avLst/>
          </a:prstGeom>
        </p:spPr>
        <p:txBody>
          <a:bodyPr anchor="t" rtlCol="0"/>
          <a:lstStyle/>
          <a:p>
            <a:pPr algn="l"/>
            <a:r>
              <a:rPr b="0" dirty="0" lang="en-US" sz="2800">
                <a:solidFill>
                  <a:srgbClr val="c2212f"/>
                </a:solidFill>
                <a:latin typeface="Zoho Puvi"/>
              </a:rPr>
              <a:t>Elevating employee experience:</a:t>
            </a:r>
            <a:r>
              <a:rPr b="0" dirty="0" lang="en-US" sz="2800">
                <a:solidFill>
                  <a:srgbClr val="c2212f"/>
                </a:solidFill>
                <a:latin typeface="Zoho Puvi"/>
              </a:rPr>
              <a:t> </a:t>
            </a:r>
          </a:p>
          <a:p>
            <a:pPr algn="l">
              <a:lnSpc>
                <a:spcPct val="175000"/>
              </a:lnSpc>
            </a:pPr>
            <a:r>
              <a:rPr b="0" dirty="0" lang="en-US" sz="1400">
                <a:solidFill>
                  <a:schemeClr val="tx1"/>
                </a:solidFill>
                <a:latin typeface="Zoho Puvi"/>
              </a:rPr>
              <a:t>Going where your employees are</a:t>
            </a:r>
            <a:endParaRPr b="0" dirty="0" lang="en-US" sz="1400">
              <a:solidFill>
                <a:schemeClr val="tx1"/>
              </a:solidFill>
              <a:latin typeface="Zoho Puvi"/>
            </a:endParaRPr>
          </a:p>
        </p:txBody>
      </p:sp>
      <p:sp>
        <p:nvSpPr>
          <p:cNvPr id="3" name="">
            <a:extLst>
              <a:ext uri="{E1495E83-6FA1-45BF-B060-71B6F08511CB}">
                <a16:creationId xmlns:a16="http://schemas.microsoft.com/office/drawing/2010/main" id="{AEB64679-5909-4FB4-808B-336E7DFF2F9C}"/>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5CE25A46-EC2E-485B-9BFF-D0DA42BB0723}">
                <a16:creationId xmlns:a16="http://schemas.microsoft.com/office/drawing/2010/main" id="{F65E8997-9EA9-4485-8E45-F252C79B7A72}"/>
              </a:ext>
            </a:extLst>
          </p:cNvPr>
          <p:cNvSpPr txBox="1"/>
          <p:nvPr/>
        </p:nvSpPr>
        <p:spPr>
          <a:xfrm flipH="false" flipV="false" rot="0">
            <a:off x="762000" y="2028825"/>
            <a:ext cx="2624556" cy="930487"/>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Download</a:t>
            </a:r>
            <a:r>
              <a:rPr b="0" dirty="0" lang="en-US" sz="1400">
                <a:solidFill>
                  <a:schemeClr val="tx1"/>
                </a:solidFill>
                <a:latin typeface="Zoho Puvi"/>
              </a:rPr>
              <a:t> payslips, </a:t>
            </a:r>
            <a:r>
              <a:rPr b="0" dirty="0" err="1" lang="en-US" sz="1400">
                <a:solidFill>
                  <a:schemeClr val="tx1"/>
                </a:solidFill>
                <a:latin typeface="Zoho Puvi"/>
              </a:rPr>
              <a:t>TDS</a:t>
            </a:r>
            <a:r>
              <a:rPr b="0" dirty="0" lang="en-US" sz="1400">
                <a:solidFill>
                  <a:schemeClr val="tx1"/>
                </a:solidFill>
                <a:latin typeface="Zoho Puvi"/>
              </a:rPr>
              <a:t> worksheets, and Form-16</a:t>
            </a:r>
            <a:endParaRPr b="0" dirty="0" lang="en-US" sz="1400">
              <a:solidFill>
                <a:schemeClr val="tx1"/>
              </a:solidFill>
              <a:latin typeface="Zoho Puvi"/>
            </a:endParaRPr>
          </a:p>
        </p:txBody>
      </p:sp>
      <p:sp>
        <p:nvSpPr>
          <p:cNvPr id="5" name="">
            <a:extLst>
              <a:ext uri="{AF67EB37-623B-4A7B-858B-9A017DAC7739}">
                <a16:creationId xmlns:a16="http://schemas.microsoft.com/office/drawing/2010/main" id="{DBE5105B-98D2-4A05-95E0-D5717FAD40C0}"/>
              </a:ext>
            </a:extLst>
          </p:cNvPr>
          <p:cNvSpPr txBox="1"/>
          <p:nvPr/>
        </p:nvSpPr>
        <p:spPr>
          <a:xfrm flipH="false" flipV="false" rot="0">
            <a:off x="762000" y="3181350"/>
            <a:ext cx="2435247" cy="892692"/>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Claim</a:t>
            </a:r>
            <a:r>
              <a:rPr b="0" dirty="0" lang="en-US" sz="1400">
                <a:solidFill>
                  <a:schemeClr val="tx1"/>
                </a:solidFill>
                <a:latin typeface="Zoho Puvi"/>
              </a:rPr>
              <a:t> reimbursements and attach receipts</a:t>
            </a:r>
            <a:endParaRPr b="0" dirty="0" lang="en-US" sz="1400">
              <a:solidFill>
                <a:schemeClr val="tx1"/>
              </a:solidFill>
              <a:latin typeface="Zoho Puvi"/>
            </a:endParaRPr>
          </a:p>
        </p:txBody>
      </p:sp>
      <p:sp>
        <p:nvSpPr>
          <p:cNvPr id="6" name="">
            <a:extLst>
              <a:ext uri="{82D4C354-C647-430B-A8EB-70220090990F}">
                <a16:creationId xmlns:a16="http://schemas.microsoft.com/office/drawing/2010/main" id="{883A3CDD-FA8B-4DCD-A93C-E39ADA9F6FBA}"/>
              </a:ext>
            </a:extLst>
          </p:cNvPr>
          <p:cNvSpPr txBox="1"/>
          <p:nvPr/>
        </p:nvSpPr>
        <p:spPr>
          <a:xfrm flipH="false" flipV="false" rot="0">
            <a:off x="3538956" y="2028825"/>
            <a:ext cx="2470403" cy="930487"/>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Receive</a:t>
            </a:r>
            <a:r>
              <a:rPr b="0" dirty="0" lang="en-US" sz="1400">
                <a:solidFill>
                  <a:schemeClr val="tx1"/>
                </a:solidFill>
                <a:latin typeface="Zoho Puvi"/>
              </a:rPr>
              <a:t> notifications for proof submission deadlines and updates</a:t>
            </a:r>
            <a:endParaRPr b="0" dirty="0" lang="en-US" sz="1400">
              <a:solidFill>
                <a:schemeClr val="tx1"/>
              </a:solidFill>
              <a:latin typeface="Zoho Puvi"/>
            </a:endParaRPr>
          </a:p>
        </p:txBody>
      </p:sp>
      <p:sp>
        <p:nvSpPr>
          <p:cNvPr id="7" name="">
            <a:extLst>
              <a:ext uri="{18257E80-0606-4162-B09F-AEDBF1C9662C}">
                <a16:creationId xmlns:a16="http://schemas.microsoft.com/office/drawing/2010/main" id="{EAB7044A-2FFE-4CE0-BA43-F1904F5CD3E1}"/>
              </a:ext>
            </a:extLst>
          </p:cNvPr>
          <p:cNvSpPr txBox="1"/>
          <p:nvPr/>
        </p:nvSpPr>
        <p:spPr>
          <a:xfrm flipH="false" flipV="false" rot="0">
            <a:off x="6318446" y="3181350"/>
            <a:ext cx="2215819" cy="858831"/>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Track</a:t>
            </a:r>
            <a:r>
              <a:rPr b="0" dirty="0" lang="en-US" sz="1400">
                <a:solidFill>
                  <a:schemeClr val="tx1"/>
                </a:solidFill>
                <a:latin typeface="Zoho Puvi"/>
              </a:rPr>
              <a:t> loans and repayment summary</a:t>
            </a:r>
            <a:endParaRPr b="0" dirty="0" lang="en-US" sz="1400">
              <a:solidFill>
                <a:schemeClr val="tx1"/>
              </a:solidFill>
              <a:latin typeface="Zoho Puvi"/>
            </a:endParaRPr>
          </a:p>
        </p:txBody>
      </p:sp>
      <p:sp>
        <p:nvSpPr>
          <p:cNvPr id="8" name="">
            <a:extLst>
              <a:ext uri="{B19A8B12-E1C1-4813-A40C-5E9777691A0B}">
                <a16:creationId xmlns:a16="http://schemas.microsoft.com/office/drawing/2010/main" id="{5AF8A776-CA8B-493D-802F-52B3B25B1BA7}"/>
              </a:ext>
            </a:extLst>
          </p:cNvPr>
          <p:cNvSpPr txBox="1"/>
          <p:nvPr/>
        </p:nvSpPr>
        <p:spPr>
          <a:xfrm flipH="false" flipV="false" rot="0">
            <a:off x="6318446" y="2028825"/>
            <a:ext cx="2323928" cy="930487"/>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Ask</a:t>
            </a:r>
            <a:r>
              <a:rPr b="0" dirty="0" lang="en-US" sz="1400">
                <a:solidFill>
                  <a:schemeClr val="tx1"/>
                </a:solidFill>
                <a:latin typeface="Zoho Puvi"/>
              </a:rPr>
              <a:t> clarifying questions in real-time to payroll admins</a:t>
            </a:r>
            <a:endParaRPr b="0" dirty="0" lang="en-US" sz="1400">
              <a:solidFill>
                <a:schemeClr val="tx1"/>
              </a:solidFill>
              <a:latin typeface="Zoho Puvi"/>
            </a:endParaRPr>
          </a:p>
        </p:txBody>
      </p:sp>
      <p:sp>
        <p:nvSpPr>
          <p:cNvPr id="9" name="">
            <a:extLst>
              <a:ext uri="{E8C4A6CB-5F92-4A08-B0BA-3D228C63076E}">
                <a16:creationId xmlns:a16="http://schemas.microsoft.com/office/drawing/2010/main" id="{B219A71B-7B06-4726-865D-63AA460E0C39}"/>
              </a:ext>
            </a:extLst>
          </p:cNvPr>
          <p:cNvSpPr txBox="1"/>
          <p:nvPr/>
        </p:nvSpPr>
        <p:spPr>
          <a:xfrm flipH="false" flipV="false" rot="0">
            <a:off x="3548443" y="3181350"/>
            <a:ext cx="2470403" cy="858831"/>
          </a:xfrm>
          <a:prstGeom prst="rect">
            <a:avLst/>
          </a:prstGeom>
        </p:spPr>
        <p:txBody>
          <a:bodyPr bIns="47625" lIns="95250" rIns="95250" rtlCol="0" tIns="47625">
            <a:noAutofit/>
          </a:bodyPr>
          <a:lstStyle/>
          <a:p>
            <a:pPr algn="l" indent="-238125" marL="238125" rtl="false">
              <a:lnSpc>
                <a:spcPct val="125000"/>
              </a:lnSpc>
              <a:spcBef>
                <a:spcPts val="0"/>
              </a:spcBef>
              <a:spcAft>
                <a:spcPts val="0"/>
              </a:spcAft>
              <a:buClr>
                <a:srgbClr val="c2212f"/>
              </a:buClr>
              <a:buFont typeface="Wingdings"/>
              <a:buChar char=""/>
              <a:defRPr dirty="0" lang="en-US" sz="1400">
                <a:solidFill>
                  <a:schemeClr val="tx1"/>
                </a:solidFill>
                <a:latin typeface="Open Sans"/>
              </a:defRPr>
            </a:pPr>
            <a:r>
              <a:rPr b="1" dirty="0" lang="en-US" sz="1400">
                <a:solidFill>
                  <a:srgbClr val="c2212f"/>
                </a:solidFill>
                <a:latin typeface="Zoho Puvi"/>
              </a:rPr>
              <a:t>Submit</a:t>
            </a:r>
            <a:r>
              <a:rPr b="0" dirty="0" lang="en-US" sz="1400">
                <a:solidFill>
                  <a:schemeClr val="tx1"/>
                </a:solidFill>
                <a:latin typeface="Zoho Puvi"/>
              </a:rPr>
              <a:t> IT declarations and Proof of Investments</a:t>
            </a:r>
            <a:endParaRPr b="0" dirty="0" lang="en-US" sz="1400">
              <a:solidFill>
                <a:schemeClr val="tx1"/>
              </a:solidFill>
              <a:latin typeface="Zoho Puvi"/>
            </a:endParaRPr>
          </a:p>
        </p:txBody>
      </p:sp>
      <p:pic>
        <p:nvPicPr>
          <p:cNvPr id="10" name="">
            <a:extLst>
              <a:ext uri="{38C7CC6E-BEF0-4A19-9057-7ACEB16AD8CF}">
                <a16:creationId xmlns:a16="http://schemas.microsoft.com/office/drawing/2010/main" id="{ADBB3A7C-2774-434D-B2F9-B5D6DE2B54DD}"/>
              </a:ext>
            </a:extLst>
          </p:cNvPr>
          <p:cNvPicPr>
            <a:picLocks noChangeAspect="true"/>
          </p:cNvPicPr>
          <p:nvPr/>
        </p:nvPicPr>
        <p:blipFill>
          <a:blip r:embed="rId2"/>
          <a:stretch>
            <a:fillRect/>
          </a:stretch>
        </p:blipFill>
        <p:spPr>
          <a:xfrm flipH="false" flipV="false" rot="0">
            <a:off x="7738014" y="4474835"/>
            <a:ext cx="1112246" cy="381000"/>
          </a:xfrm>
          <a:prstGeom prst="rect">
            <a:avLst/>
          </a:prstGeom>
          <a:noFill/>
        </p:spPr>
      </p:pic>
    </p:spTree>
    <p:extLst>
      <p:ext uri="{1B196023-C181-4285-BA23-215D6D2A5279}">
        <p14:creationId xmlns:p14="http://schemas.microsoft.com/office/powerpoint/2010/main" val="1710311169070"/>
      </p:ext>
    </p:extLst>
  </p:cSld>
  <p:clrMapOvr>
    <a:masterClrMapping/>
  </p:clrMapOvr>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D13A8D52-F1EB-4B95-A424-91147BE0F520}">
                <a16:creationId xmlns:a16="http://schemas.microsoft.com/office/drawing/2010/main" id="{58957A37-CD37-4094-A09F-51881D0D5CA4}"/>
              </a:ext>
            </a:extLst>
          </p:cNvPr>
          <p:cNvSpPr/>
          <p:nvPr/>
        </p:nvSpPr>
        <p:spPr>
          <a:xfrm flipH="false" flipV="false" rot="0">
            <a:off x="5596432" y="-9486"/>
            <a:ext cx="3547567" cy="5150615"/>
          </a:xfrm>
          <a:prstGeom prst="rect">
            <a:avLst/>
          </a:prstGeom>
          <a:solidFill>
            <a:srgbClr val="ffca58">
              <a:alpha val="50000"/>
            </a:srgb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682AA586-0073-4966-8E7E-05BF9C1EFDF1}">
                <a16:creationId xmlns:a16="http://schemas.microsoft.com/office/drawing/2010/main" id="{54E05025-3DB4-4446-93DB-2E7145143D55}"/>
              </a:ext>
            </a:extLst>
          </p:cNvPr>
          <p:cNvPicPr>
            <a:picLocks noChangeAspect="true"/>
          </p:cNvPicPr>
          <p:nvPr/>
        </p:nvPicPr>
        <p:blipFill>
          <a:blip r:embed="rId2"/>
          <a:stretch>
            <a:fillRect/>
          </a:stretch>
        </p:blipFill>
        <p:spPr>
          <a:xfrm flipH="false" flipV="false" rot="0">
            <a:off x="5878115" y="1400022"/>
            <a:ext cx="3265882" cy="1574155"/>
          </a:xfrm>
          <a:prstGeom prst="rect">
            <a:avLst/>
          </a:prstGeom>
          <a:noFill/>
        </p:spPr>
      </p:pic>
      <p:sp>
        <p:nvSpPr>
          <p:cNvPr id="4" name="">
            <a:extLst>
              <a:ext uri="{AEA4B763-1B3F-40C7-98F4-0CF2246AA751}">
                <a16:creationId xmlns:a16="http://schemas.microsoft.com/office/drawing/2010/main" id="{4C786667-83A9-45B2-8131-E6DB322116A1}"/>
              </a:ext>
            </a:extLst>
          </p:cNvPr>
          <p:cNvSpPr txBox="1">
            <a:spLocks noGrp="true"/>
          </p:cNvSpPr>
          <p:nvPr/>
        </p:nvSpPr>
        <p:spPr>
          <a:xfrm rot="0">
            <a:off x="762000" y="756923"/>
            <a:ext cx="3202933" cy="1538563"/>
          </a:xfrm>
          <a:prstGeom prst="rect">
            <a:avLst/>
          </a:prstGeom>
        </p:spPr>
        <p:txBody>
          <a:bodyPr anchor="t" rtlCol="0"/>
          <a:lstStyle/>
          <a:p>
            <a:pPr algn="l"/>
            <a:r>
              <a:rPr b="0" dirty="0" lang="en-US" sz="2800">
                <a:solidFill>
                  <a:srgbClr val="c2212f"/>
                </a:solidFill>
                <a:latin typeface="Zoho Puvi"/>
              </a:rPr>
              <a:t>Bringing mobility to payroll</a:t>
            </a:r>
            <a:endParaRPr b="0" dirty="0" lang="en-US" sz="2800">
              <a:solidFill>
                <a:srgbClr val="c2212f"/>
              </a:solidFill>
              <a:latin typeface="Zoho Puvi"/>
            </a:endParaRPr>
          </a:p>
        </p:txBody>
      </p:sp>
      <p:sp>
        <p:nvSpPr>
          <p:cNvPr id="5" name="">
            <a:extLst>
              <a:ext uri="{E827F988-16F8-4518-A5FF-9D108064DC67}">
                <a16:creationId xmlns:a16="http://schemas.microsoft.com/office/drawing/2010/main" id="{E4BD76A1-0D66-49E1-9655-E74D2029D837}"/>
              </a:ext>
            </a:extLst>
          </p:cNvPr>
          <p:cNvSpPr txBox="1">
            <a:spLocks noGrp="true"/>
          </p:cNvSpPr>
          <p:nvPr/>
        </p:nvSpPr>
        <p:spPr>
          <a:xfrm rot="0">
            <a:off x="760418" y="1754181"/>
            <a:ext cx="3356276" cy="768800"/>
          </a:xfrm>
          <a:prstGeom prst="rect">
            <a:avLst/>
          </a:prstGeom>
        </p:spPr>
        <p:txBody>
          <a:bodyPr anchor="t" rtlCol="0"/>
          <a:lstStyle/>
          <a:p>
            <a:pPr algn="l" indent="0" marL="0">
              <a:lnSpc>
                <a:spcPct val="125000"/>
              </a:lnSpc>
              <a:spcBef>
                <a:spcPts val="750"/>
              </a:spcBef>
              <a:buClr>
                <a:srgbClr val="c2212f"/>
              </a:buClr>
              <a:buFont typeface="Arial"/>
              <a:buNone/>
            </a:pPr>
            <a:r>
              <a:rPr b="0" dirty="0" lang="en-US" sz="1400">
                <a:solidFill>
                  <a:srgbClr val="000000"/>
                </a:solidFill>
                <a:latin typeface="Zoho Puvi"/>
              </a:rPr>
              <a:t>So employees can access their payroll information from wherever they are.</a:t>
            </a:r>
            <a:endParaRPr b="0" dirty="0" lang="en-US" sz="1400">
              <a:solidFill>
                <a:srgbClr val="000000"/>
              </a:solidFill>
              <a:latin typeface="Zoho Puvi"/>
            </a:endParaRPr>
          </a:p>
        </p:txBody>
      </p:sp>
      <p:pic>
        <p:nvPicPr>
          <p:cNvPr id="6" name="">
            <a:extLst>
              <a:ext uri="{097BDECB-17C9-41C8-99F1-201C34956233}">
                <a16:creationId xmlns:a16="http://schemas.microsoft.com/office/drawing/2010/main" id="{3A978424-D67D-4300-BD40-5D34B39F4F05}"/>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pic>
        <p:nvPicPr>
          <p:cNvPr id="7" name="">
            <a:extLst>
              <a:ext uri="{81252986-C754-4EAE-807F-D89378D53284}">
                <a16:creationId xmlns:a16="http://schemas.microsoft.com/office/drawing/2010/main" id="{A30FBD80-DBAA-4E07-834E-B4E78FF23F42}"/>
              </a:ext>
            </a:extLst>
          </p:cNvPr>
          <p:cNvPicPr>
            <a:picLocks noChangeAspect="true"/>
          </p:cNvPicPr>
          <p:nvPr/>
        </p:nvPicPr>
        <p:blipFill>
          <a:blip r:embed="rId4"/>
          <a:srcRect b="35" t="55"/>
          <a:stretch>
            <a:fillRect/>
          </a:stretch>
        </p:blipFill>
        <p:spPr>
          <a:xfrm flipH="false" flipV="false" rot="0">
            <a:off x="1636366" y="2849854"/>
            <a:ext cx="853380" cy="569674"/>
          </a:xfrm>
          <a:prstGeom prst="rect">
            <a:avLst/>
          </a:prstGeom>
          <a:noFill/>
        </p:spPr>
      </p:pic>
      <p:pic>
        <p:nvPicPr>
          <p:cNvPr id="8" name="">
            <a:extLst>
              <a:ext uri="{77B7C95D-4BF8-4835-8F46-72598AC5E9C3}">
                <a16:creationId xmlns:a16="http://schemas.microsoft.com/office/drawing/2010/main" id="{8A835CD5-7A8F-43FD-BFFD-AFF9749692C6}"/>
              </a:ext>
            </a:extLst>
          </p:cNvPr>
          <p:cNvPicPr>
            <a:picLocks noChangeAspect="true"/>
          </p:cNvPicPr>
          <p:nvPr/>
        </p:nvPicPr>
        <p:blipFill>
          <a:blip r:embed="rId5"/>
          <a:stretch>
            <a:fillRect/>
          </a:stretch>
        </p:blipFill>
        <p:spPr>
          <a:xfrm flipH="false" flipV="false" rot="0">
            <a:off x="873442" y="2876550"/>
            <a:ext cx="523875" cy="523875"/>
          </a:xfrm>
          <a:prstGeom prst="rect">
            <a:avLst/>
          </a:prstGeom>
          <a:noFill/>
        </p:spPr>
      </p:pic>
      <p:pic>
        <p:nvPicPr>
          <p:cNvPr id="9" name="">
            <a:extLst>
              <a:ext uri="{73845A98-15FB-4062-8C73-BADC176A1F93}">
                <a16:creationId xmlns:a16="http://schemas.microsoft.com/office/drawing/2010/main" id="{CD16E500-A6C8-4EBE-B81E-C04A7128701B}"/>
              </a:ext>
            </a:extLst>
          </p:cNvPr>
          <p:cNvPicPr>
            <a:picLocks noChangeAspect="true"/>
          </p:cNvPicPr>
          <p:nvPr/>
        </p:nvPicPr>
        <p:blipFill>
          <a:blip r:embed="rId6"/>
          <a:stretch>
            <a:fillRect/>
          </a:stretch>
        </p:blipFill>
        <p:spPr>
          <a:xfrm flipH="false" flipV="false" rot="0">
            <a:off x="4706693" y="489365"/>
            <a:ext cx="1821072" cy="3619500"/>
          </a:xfrm>
          <a:prstGeom prst="rect">
            <a:avLst/>
          </a:prstGeom>
          <a:noFill/>
        </p:spPr>
      </p:pic>
      <p:pic>
        <p:nvPicPr>
          <p:cNvPr id="10" name="">
            <a:extLst>
              <a:ext uri="{2EA64D5D-A792-4DA2-9AC1-C5D2946A0A83}">
                <a16:creationId xmlns:a16="http://schemas.microsoft.com/office/drawing/2010/main" id="{760D2B0B-C5BB-47E8-9105-C4C6E55807D2}"/>
              </a:ext>
            </a:extLst>
          </p:cNvPr>
          <p:cNvPicPr>
            <a:picLocks noChangeAspect="true"/>
          </p:cNvPicPr>
          <p:nvPr/>
        </p:nvPicPr>
        <p:blipFill>
          <a:blip r:embed="rId7"/>
          <a:stretch>
            <a:fillRect/>
          </a:stretch>
        </p:blipFill>
        <p:spPr>
          <a:xfrm flipH="false" flipV="false" rot="0">
            <a:off x="6641430" y="489375"/>
            <a:ext cx="1815459" cy="3619500"/>
          </a:xfrm>
          <a:prstGeom prst="rect">
            <a:avLst/>
          </a:prstGeom>
          <a:noFill/>
        </p:spPr>
      </p:pic>
    </p:spTree>
    <p:extLst>
      <p:ext uri="{5A51C764-D0D6-4BB3-9B3F-721CE05DFF76}">
        <p14:creationId xmlns:p14="http://schemas.microsoft.com/office/powerpoint/2010/main" val="1710311169073"/>
      </p:ext>
    </p:extLst>
  </p:cSld>
  <p:clrMapOvr>
    <a:masterClrMapping/>
  </p:clrMapOvr>
</p:sld>
</file>

<file path=ppt/slides/slide2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2C20CC1D-1D2E-4DBD-8713-F0ABDF84FD00}">
                <a16:creationId xmlns:a16="http://schemas.microsoft.com/office/drawing/2010/main" id="{0ED369E1-43D7-4541-8BB5-A22C09F9CF44}"/>
              </a:ext>
            </a:extLst>
          </p:cNvPr>
          <p:cNvSpPr txBox="1">
            <a:spLocks noGrp="true"/>
          </p:cNvSpPr>
          <p:nvPr/>
        </p:nvSpPr>
        <p:spPr>
          <a:xfrm rot="0">
            <a:off x="762000" y="756923"/>
            <a:ext cx="3180940" cy="1737931"/>
          </a:xfrm>
          <a:prstGeom prst="rect">
            <a:avLst/>
          </a:prstGeom>
        </p:spPr>
        <p:txBody>
          <a:bodyPr anchor="t" rtlCol="0"/>
          <a:lstStyle/>
          <a:p>
            <a:pPr algn="l"/>
            <a:r>
              <a:rPr b="0" dirty="0" lang="en-US" sz="2800">
                <a:solidFill>
                  <a:srgbClr val="c2212f"/>
                </a:solidFill>
                <a:latin typeface="Zoho Puvi"/>
              </a:rPr>
              <a:t>Breaking conventions with Bank integrations</a:t>
            </a:r>
          </a:p>
          <a:p>
            <a:pPr algn="l"/>
            <a:r>
              <a:rPr b="0" dirty="0" lang="en-US" sz="2800">
                <a:solidFill>
                  <a:srgbClr val="c2212f"/>
                </a:solidFill>
                <a:latin typeface="Zoho Puvi"/>
              </a:rPr>
              <a:t/>
            </a:r>
            <a:endParaRPr b="0" dirty="0" lang="en-US" sz="2800">
              <a:solidFill>
                <a:srgbClr val="c2212f"/>
              </a:solidFill>
              <a:latin typeface="Zoho Puvi"/>
            </a:endParaRPr>
          </a:p>
        </p:txBody>
      </p:sp>
      <p:sp>
        <p:nvSpPr>
          <p:cNvPr id="3" name="">
            <a:extLst>
              <a:ext uri="{2491C090-AAD5-42DB-B884-74711D52C017}">
                <a16:creationId xmlns:a16="http://schemas.microsoft.com/office/drawing/2010/main" id="{5FEF6A23-F0BF-45B6-89FC-37C012497C92}"/>
              </a:ext>
            </a:extLst>
          </p:cNvPr>
          <p:cNvSpPr txBox="1"/>
          <p:nvPr/>
        </p:nvSpPr>
        <p:spPr>
          <a:xfrm flipH="false" flipV="false" rot="0">
            <a:off x="4164120" y="756923"/>
            <a:ext cx="4372813" cy="3469519"/>
          </a:xfrm>
          <a:prstGeom prst="rect">
            <a:avLst/>
          </a:prstGeom>
        </p:spPr>
        <p:txBody>
          <a:bodyPr bIns="47625" lIns="95250" rIns="95250" rtlCol="0" tIns="47625">
            <a:noAutofit/>
          </a:bodyPr>
          <a:lstStyle/>
          <a:p>
            <a:pPr algn="l" indent="0" marL="0" rtl="false">
              <a:lnSpc>
                <a:spcPct val="175000"/>
              </a:lnSpc>
              <a:spcBef>
                <a:spcPts val="0"/>
              </a:spcBef>
              <a:spcAft>
                <a:spcPts val="0"/>
              </a:spcAft>
              <a:buClr>
                <a:srgbClr val="c2212f"/>
              </a:buClr>
              <a:buFont typeface="Arial"/>
              <a:buNone/>
              <a:defRPr dirty="0" lang="en-US" sz="1400">
                <a:solidFill>
                  <a:schemeClr val="tx1"/>
                </a:solidFill>
                <a:latin typeface="Open Sans"/>
              </a:defRPr>
            </a:pPr>
            <a:r>
              <a:rPr b="0" dirty="0" lang="en-US" sz="1400">
                <a:solidFill>
                  <a:schemeClr val="tx1"/>
                </a:solidFill>
                <a:latin typeface="Open Sans"/>
              </a:rPr>
              <a:t/>
            </a:r>
            <a:endParaRPr b="0" dirty="0" lang="en-US" sz="1400">
              <a:solidFill>
                <a:schemeClr val="tx1"/>
              </a:solidFill>
              <a:latin typeface="Open Sans"/>
            </a:endParaRPr>
          </a:p>
        </p:txBody>
      </p:sp>
      <p:sp>
        <p:nvSpPr>
          <p:cNvPr id="4" name="">
            <a:extLst>
              <a:ext uri="{79BD7E3A-9039-40D1-9150-402E87CF958C}">
                <a16:creationId xmlns:a16="http://schemas.microsoft.com/office/drawing/2010/main" id="{993871CC-F95B-4B7B-8FE7-68901A444BB2}"/>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5" name="">
            <a:extLst>
              <a:ext uri="{20F7A48E-F37D-485B-80F6-D17999145344}">
                <a16:creationId xmlns:a16="http://schemas.microsoft.com/office/drawing/2010/main" id="{00DD6DDB-A716-44FF-A97F-65685FD0751E}"/>
              </a:ext>
            </a:extLst>
          </p:cNvPr>
          <p:cNvSpPr txBox="1">
            <a:spLocks noGrp="true"/>
          </p:cNvSpPr>
          <p:nvPr/>
        </p:nvSpPr>
        <p:spPr>
          <a:xfrm rot="0">
            <a:off x="4385300" y="947423"/>
            <a:ext cx="2861453" cy="2747391"/>
          </a:xfrm>
          <a:prstGeom prst="rect">
            <a:avLst/>
          </a:prstGeom>
        </p:spPr>
        <p:txBody>
          <a:bodyPr anchor="t" rtlCol="0"/>
          <a:lstStyle/>
          <a:p>
            <a:pPr algn="l" indent="0" marL="0">
              <a:buFont typeface="Arial"/>
              <a:buNone/>
            </a:pPr>
            <a:r>
              <a:rPr dirty="0" lang="en-US"/>
              <a:t/>
            </a:r>
          </a:p>
          <a:p>
            <a:pPr algn="l"/>
            <a:r>
              <a:rPr b="0" dirty="0" lang="en-US" sz="2800">
                <a:solidFill>
                  <a:srgbClr val="c2212f"/>
                </a:solidFill>
                <a:latin typeface="+mj-lt"/>
              </a:rPr>
              <a:t/>
            </a:r>
            <a:endParaRPr b="0" dirty="0" lang="en-US" sz="2800">
              <a:solidFill>
                <a:srgbClr val="c2212f"/>
              </a:solidFill>
              <a:latin typeface="+mj-lt"/>
            </a:endParaRPr>
          </a:p>
        </p:txBody>
      </p:sp>
      <p:sp>
        <p:nvSpPr>
          <p:cNvPr id="6" name="">
            <a:extLst>
              <a:ext uri="{FDCC3130-B487-4605-BFE4-D9E9199FD0B1}">
                <a16:creationId xmlns:a16="http://schemas.microsoft.com/office/drawing/2010/main" id="{CC432396-2091-433C-893F-87442419B723}"/>
              </a:ext>
            </a:extLst>
          </p:cNvPr>
          <p:cNvSpPr txBox="1"/>
          <p:nvPr/>
        </p:nvSpPr>
        <p:spPr>
          <a:xfrm flipH="false" flipV="false" rot="0">
            <a:off x="4164120" y="756923"/>
            <a:ext cx="4372813" cy="2942415"/>
          </a:xfrm>
          <a:prstGeom prst="rect">
            <a:avLst/>
          </a:prstGeom>
          <a:ln cap="flat" w="21431">
            <a:noFill/>
            <a:prstDash val="solid"/>
            <a:round/>
          </a:ln>
          <a:effectLst/>
        </p:spPr>
        <p:txBody>
          <a:bodyPr bIns="47625" lIns="95250" rIns="95250" rtlCol="0" tIns="47625">
            <a:noAutofit/>
          </a:bodyPr>
          <a:lstStyle/>
          <a:p>
            <a:pPr algn="l" indent="0" marL="0" rtl="false">
              <a:lnSpc>
                <a:spcPct val="175000"/>
              </a:lnSpc>
              <a:spcBef>
                <a:spcPts val="0"/>
              </a:spcBef>
              <a:spcAft>
                <a:spcPts val="0"/>
              </a:spcAft>
              <a:buClr>
                <a:srgbClr val="c2212f"/>
              </a:buClr>
              <a:buFont typeface="Arial"/>
              <a:buNone/>
              <a:defRPr dirty="0" lang="en-US" sz="1400">
                <a:solidFill>
                  <a:schemeClr val="tx1"/>
                </a:solidFill>
                <a:latin typeface="Open Sans"/>
              </a:defRPr>
            </a:pPr>
            <a:r>
              <a:rPr b="1" dirty="0" lang="en-US" sz="1400">
                <a:solidFill>
                  <a:schemeClr val="tx1"/>
                </a:solidFill>
                <a:latin typeface="Zoho Puvi"/>
              </a:rPr>
              <a:t>Direct Deposit</a:t>
            </a:r>
            <a:r>
              <a:rPr dirty="0" lang="en-US" sz="1400">
                <a:solidFill>
                  <a:schemeClr val="tx1"/>
                </a:solidFill>
                <a:latin typeface="Zoho Puvi-demi_bold"/>
              </a:rPr>
              <a:t> </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YES Bank and HSBC Integration</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100% success record for salary payments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Auto-generated</a:t>
            </a:r>
            <a:r>
              <a:rPr b="0" dirty="0" lang="en-US" sz="1400">
                <a:solidFill>
                  <a:schemeClr val="tx1"/>
                </a:solidFill>
                <a:latin typeface="Zoho Puvi"/>
              </a:rPr>
              <a:t> bank statements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Auto-verification</a:t>
            </a:r>
            <a:r>
              <a:rPr b="0" dirty="0" lang="en-US" sz="1400">
                <a:solidFill>
                  <a:schemeClr val="tx1"/>
                </a:solidFill>
                <a:latin typeface="Zoho Puvi"/>
              </a:rPr>
              <a:t> of </a:t>
            </a:r>
            <a:r>
              <a:rPr b="0" dirty="0" err="1" lang="en-US" sz="1400">
                <a:solidFill>
                  <a:schemeClr val="tx1"/>
                </a:solidFill>
                <a:latin typeface="Zoho Puvi"/>
              </a:rPr>
              <a:t>IFSC</a:t>
            </a:r>
            <a:r>
              <a:rPr b="0" dirty="0" lang="en-US" sz="1400">
                <a:solidFill>
                  <a:schemeClr val="tx1"/>
                </a:solidFill>
                <a:latin typeface="Zoho Puvi"/>
              </a:rPr>
              <a:t> code</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Selective payments</a:t>
            </a:r>
            <a:endParaRPr b="0" dirty="0" lang="en-US" sz="1400">
              <a:solidFill>
                <a:schemeClr val="tx1"/>
              </a:solidFill>
              <a:latin typeface="Zoho Puvi"/>
            </a:endParaRPr>
          </a:p>
        </p:txBody>
      </p:sp>
      <p:pic>
        <p:nvPicPr>
          <p:cNvPr id="7" name="">
            <a:extLst>
              <a:ext uri="{82619CD1-4BCC-4AF2-BAAB-70E4F152BDDB}">
                <a16:creationId xmlns:a16="http://schemas.microsoft.com/office/drawing/2010/main" id="{C6683A3F-25F2-4FF4-844B-46D39C4C5B24}"/>
              </a:ext>
            </a:extLst>
          </p:cNvPr>
          <p:cNvPicPr>
            <a:picLocks noChangeAspect="true"/>
          </p:cNvPicPr>
          <p:nvPr/>
        </p:nvPicPr>
        <p:blipFill>
          <a:blip r:embed="rId2"/>
          <a:stretch>
            <a:fillRect/>
          </a:stretch>
        </p:blipFill>
        <p:spPr>
          <a:xfrm flipH="false" flipV="false" rot="0">
            <a:off x="0" y="3255778"/>
            <a:ext cx="2487881" cy="1885347"/>
          </a:xfrm>
          <a:prstGeom prst="rect">
            <a:avLst/>
          </a:prstGeom>
          <a:noFill/>
        </p:spPr>
      </p:pic>
      <p:pic>
        <p:nvPicPr>
          <p:cNvPr id="8" name="">
            <a:extLst>
              <a:ext uri="{C4E26175-FBCB-4302-9851-99C7FEA2C383}">
                <a16:creationId xmlns:a16="http://schemas.microsoft.com/office/drawing/2010/main" id="{EF219875-2709-41A1-98B8-A15E1771AAC7}"/>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F80C293E-CE83-4B85-B965-3A0863AD45D4}">
        <p14:creationId xmlns:p14="http://schemas.microsoft.com/office/powerpoint/2010/main" val="1710311169075"/>
      </p:ext>
    </p:extLst>
  </p:cSld>
  <p:clrMapOvr>
    <a:masterClrMapping/>
  </p:clrMapOvr>
</p:sld>
</file>

<file path=ppt/slides/slide2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rgbClr val="f2f2f2"/>
        </a:solidFill>
        <a:effectLst/>
      </p:bgPr>
    </p:bg>
    <p:spTree>
      <p:nvGrpSpPr>
        <p:cNvPr id="1" name=""/>
        <p:cNvGrpSpPr/>
        <p:nvPr/>
      </p:nvGrpSpPr>
      <p:grpSpPr>
        <a:xfrm>
          <a:off x="0" y="0"/>
          <a:ext cx="0" cy="0"/>
          <a:chOff x="0" y="0"/>
          <a:chExt cx="0" cy="0"/>
        </a:xfrm>
      </p:grpSpPr>
      <p:sp>
        <p:nvSpPr>
          <p:cNvPr id="2" name="">
            <a:extLst>
              <a:ext uri="{0E79131E-BD38-4817-8566-CB76B34C8C3F}">
                <a16:creationId xmlns:a16="http://schemas.microsoft.com/office/drawing/2010/main" id="{167A0A73-A92F-4925-B2A3-20AE9F0C460A}"/>
              </a:ext>
            </a:extLst>
          </p:cNvPr>
          <p:cNvSpPr txBox="1">
            <a:spLocks noGrp="true"/>
          </p:cNvSpPr>
          <p:nvPr/>
        </p:nvSpPr>
        <p:spPr>
          <a:xfrm rot="0">
            <a:off x="1353912" y="2000250"/>
            <a:ext cx="6436176" cy="1137018"/>
          </a:xfrm>
          <a:prstGeom prst="rect">
            <a:avLst/>
          </a:prstGeom>
        </p:spPr>
        <p:txBody>
          <a:bodyPr anchor="t" rtlCol="0"/>
          <a:lstStyle/>
          <a:p>
            <a:pPr algn="ctr"/>
            <a:r>
              <a:rPr dirty="0" lang="en-US" sz="3600">
                <a:solidFill>
                  <a:srgbClr val="c2212f"/>
                </a:solidFill>
                <a:latin typeface="Zoho Puvi-light"/>
              </a:rPr>
              <a:t>How </a:t>
            </a:r>
            <a:r>
              <a:rPr dirty="0" lang="en-US" sz="3600">
                <a:solidFill>
                  <a:srgbClr val="c2212f"/>
                </a:solidFill>
                <a:latin typeface="Zoho Puvi-demi_bold"/>
              </a:rPr>
              <a:t>businesses</a:t>
            </a:r>
            <a:r>
              <a:rPr dirty="0" lang="en-US" sz="3600">
                <a:solidFill>
                  <a:srgbClr val="c2212f"/>
                </a:solidFill>
                <a:latin typeface="Zoho Puvi-light"/>
              </a:rPr>
              <a:t> are using Zoho Payroll</a:t>
            </a:r>
            <a:endParaRPr dirty="0" lang="en-US" sz="3600">
              <a:solidFill>
                <a:srgbClr val="c2212f"/>
              </a:solidFill>
              <a:latin typeface="Zoho Puvi-light"/>
            </a:endParaRPr>
          </a:p>
        </p:txBody>
      </p:sp>
    </p:spTree>
    <p:extLst>
      <p:ext uri="{84BF7F71-EE5F-4A02-99DE-7E8B050A1C39}">
        <p14:creationId xmlns:p14="http://schemas.microsoft.com/office/powerpoint/2010/main" val="1710311169078"/>
      </p:ext>
    </p:extLst>
  </p:cSld>
  <p:clrMapOvr>
    <a:masterClrMapping/>
  </p:clrMapOvr>
</p:sld>
</file>

<file path=ppt/slides/slide2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ABFEFB8-7FE6-4EB9-B571-355DC0AF872A}">
                <a16:creationId xmlns:a16="http://schemas.microsoft.com/office/drawing/2010/main" id="{5DDF4B9B-66D0-4A1F-B27A-FFC0F5233AAE}"/>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Customizing</a:t>
            </a:r>
            <a:r>
              <a:rPr b="0" dirty="0" lang="en-US" sz="2800">
                <a:solidFill>
                  <a:srgbClr val="c2212f"/>
                </a:solidFill>
                <a:latin typeface="Zoho Puvi"/>
              </a:rPr>
              <a:t> payroll to their </a:t>
            </a:r>
            <a:r>
              <a:rPr b="0" dirty="0" lang="en-US" sz="2800">
                <a:solidFill>
                  <a:srgbClr val="c2212f"/>
                </a:solidFill>
                <a:latin typeface="Zoho Puvi"/>
              </a:rPr>
              <a:t>o</a:t>
            </a:r>
            <a:r>
              <a:rPr b="0" dirty="0" lang="en-US" sz="2800">
                <a:solidFill>
                  <a:srgbClr val="c2212f"/>
                </a:solidFill>
                <a:latin typeface="Zoho Puvi"/>
              </a:rPr>
              <a:t>rg policies</a:t>
            </a:r>
            <a:endParaRPr b="0" dirty="0" lang="en-US" sz="2800">
              <a:solidFill>
                <a:srgbClr val="c2212f"/>
              </a:solidFill>
              <a:latin typeface="Zoho Puvi"/>
            </a:endParaRPr>
          </a:p>
        </p:txBody>
      </p:sp>
      <p:sp>
        <p:nvSpPr>
          <p:cNvPr id="3" name="">
            <a:extLst>
              <a:ext uri="{9DF8FCF4-BF8C-4B0B-838B-AB633F11C5C1}">
                <a16:creationId xmlns:a16="http://schemas.microsoft.com/office/drawing/2010/main" id="{7438A63B-71C8-4FDF-BB90-3AD815DE319C}"/>
              </a:ext>
            </a:extLst>
          </p:cNvPr>
          <p:cNvSpPr txBox="1"/>
          <p:nvPr/>
        </p:nvSpPr>
        <p:spPr>
          <a:xfrm flipH="false" flipV="false" rot="0">
            <a:off x="4164120" y="756923"/>
            <a:ext cx="4372813"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u="none">
                <a:solidFill>
                  <a:schemeClr val="tx1"/>
                </a:solidFill>
                <a:latin typeface="Zoho Puvi"/>
              </a:rPr>
              <a:t>Multiple </a:t>
            </a:r>
            <a:r>
              <a:rPr b="0" dirty="0" lang="en-US" sz="1400" u="none">
                <a:solidFill>
                  <a:schemeClr val="tx1"/>
                </a:solidFill>
                <a:latin typeface="Zoho Puvi"/>
              </a:rPr>
              <a:t>work-locations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u="none">
                <a:solidFill>
                  <a:schemeClr val="tx1"/>
                </a:solidFill>
                <a:latin typeface="Zoho Puvi"/>
              </a:rPr>
              <a:t>Statutory configurations (PF, </a:t>
            </a:r>
            <a:r>
              <a:rPr b="0" dirty="0" err="1" lang="en-US" sz="1400" u="none">
                <a:solidFill>
                  <a:schemeClr val="tx1"/>
                </a:solidFill>
                <a:latin typeface="Zoho Puvi"/>
              </a:rPr>
              <a:t>ESI</a:t>
            </a:r>
            <a:r>
              <a:rPr b="0" dirty="0" lang="en-US" sz="1400" u="none">
                <a:solidFill>
                  <a:schemeClr val="tx1"/>
                </a:solidFill>
                <a:latin typeface="Zoho Puvi"/>
              </a:rPr>
              <a:t>, PT, </a:t>
            </a:r>
            <a:r>
              <a:rPr b="0" dirty="0" err="1" lang="en-US" sz="1400" u="none">
                <a:solidFill>
                  <a:schemeClr val="tx1"/>
                </a:solidFill>
                <a:latin typeface="Zoho Puvi"/>
              </a:rPr>
              <a:t>LWF</a:t>
            </a:r>
            <a:r>
              <a:rPr b="0" dirty="0" lang="en-US" sz="1400" u="none">
                <a:solidFill>
                  <a:schemeClr val="tx1"/>
                </a:solidFill>
                <a:latin typeface="Zoho Puvi"/>
              </a:rPr>
              <a:t>)</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u="none">
                <a:solidFill>
                  <a:schemeClr val="tx1"/>
                </a:solidFill>
                <a:latin typeface="Zoho Puvi"/>
              </a:rPr>
              <a:t>Organization pay schedule</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u="none">
                <a:solidFill>
                  <a:schemeClr val="tx1"/>
                </a:solidFill>
                <a:latin typeface="Zoho Puvi"/>
              </a:rPr>
              <a:t>Organized proof collection for (</a:t>
            </a:r>
            <a:r>
              <a:rPr b="0" dirty="0" err="1" lang="en-US" sz="1400" u="none">
                <a:solidFill>
                  <a:schemeClr val="tx1"/>
                </a:solidFill>
                <a:latin typeface="Zoho Puvi"/>
              </a:rPr>
              <a:t>FBP</a:t>
            </a:r>
            <a:r>
              <a:rPr b="0" dirty="0" lang="en-US" sz="1400" u="none">
                <a:solidFill>
                  <a:schemeClr val="tx1"/>
                </a:solidFill>
                <a:latin typeface="Zoho Puvi"/>
              </a:rPr>
              <a:t>, Reimbursements, IT Declaration, and POI)</a:t>
            </a:r>
            <a:endParaRPr b="0" dirty="0" lang="en-US" sz="1400" u="none">
              <a:solidFill>
                <a:schemeClr val="tx1"/>
              </a:solidFill>
              <a:latin typeface="Zoho Puvi"/>
            </a:endParaRPr>
          </a:p>
        </p:txBody>
      </p:sp>
      <p:sp>
        <p:nvSpPr>
          <p:cNvPr id="4" name="">
            <a:extLst>
              <a:ext uri="{11EB930E-9F02-4E1C-B7EC-A418FDCE395B}">
                <a16:creationId xmlns:a16="http://schemas.microsoft.com/office/drawing/2010/main" id="{0B54DDA8-6390-43CE-9741-A70F723B8B99}"/>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0C0DFDA2-968C-4DA0-8702-57D255BBA5D6}">
                <a16:creationId xmlns:a16="http://schemas.microsoft.com/office/drawing/2010/main" id="{E3D1023B-E481-402C-942E-F6DAECEE5475}"/>
              </a:ext>
            </a:extLst>
          </p:cNvPr>
          <p:cNvPicPr>
            <a:picLocks noChangeAspect="true"/>
          </p:cNvPicPr>
          <p:nvPr/>
        </p:nvPicPr>
        <p:blipFill>
          <a:blip r:embed="rId2"/>
          <a:stretch>
            <a:fillRect/>
          </a:stretch>
        </p:blipFill>
        <p:spPr>
          <a:xfrm flipH="false" flipV="false" rot="0">
            <a:off x="0" y="2985640"/>
            <a:ext cx="2323383" cy="2033843"/>
          </a:xfrm>
          <a:prstGeom prst="rect">
            <a:avLst/>
          </a:prstGeom>
          <a:noFill/>
        </p:spPr>
      </p:pic>
      <p:pic>
        <p:nvPicPr>
          <p:cNvPr id="6" name="">
            <a:extLst>
              <a:ext uri="{D6F8B959-820F-455D-98EB-1BB9D77DF997}">
                <a16:creationId xmlns:a16="http://schemas.microsoft.com/office/drawing/2010/main" id="{798E0C4F-6488-4CFE-8BF5-2302BA4D7EDF}"/>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CF224466-D39D-498C-8A01-359389657F58}">
        <p14:creationId xmlns:p14="http://schemas.microsoft.com/office/powerpoint/2010/main" val="1710311169080"/>
      </p:ext>
    </p:extLst>
  </p:cSld>
  <p:clrMapOvr>
    <a:masterClrMapping/>
  </p:clrMapOvr>
</p:sld>
</file>

<file path=ppt/slides/slide2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3163D94E-5E52-45A3-A99D-0EF1DD8DDEA6}">
                <a16:creationId xmlns:a16="http://schemas.microsoft.com/office/drawing/2010/main" id="{9E33AA88-734D-4324-A398-9CF60A69572B}"/>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f3ee"/>
                </a:solidFill>
              </a:rPr>
              <a:t/>
            </a:r>
            <a:endParaRPr dirty="0" lang="en-US">
              <a:solidFill>
                <a:srgbClr val="fff3ee"/>
              </a:solidFill>
            </a:endParaRPr>
          </a:p>
        </p:txBody>
      </p:sp>
      <p:sp>
        <p:nvSpPr>
          <p:cNvPr id="3" name="">
            <a:extLst>
              <a:ext uri="{9FF3D65A-D111-48FC-96F1-79D8148A125D}">
                <a16:creationId xmlns:a16="http://schemas.microsoft.com/office/drawing/2010/main" id="{B32E8C80-6C4E-4A5B-87B5-1FC8FBFB1387}"/>
              </a:ext>
            </a:extLst>
          </p:cNvPr>
          <p:cNvSpPr txBox="1"/>
          <p:nvPr/>
        </p:nvSpPr>
        <p:spPr>
          <a:xfrm flipH="false" flipV="false" rot="0">
            <a:off x="104775" y="393582"/>
            <a:ext cx="1480089"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4" name="">
            <a:extLst>
              <a:ext uri="{69BF8F52-86FA-41BD-899A-32CB7732E417}">
                <a16:creationId xmlns:a16="http://schemas.microsoft.com/office/drawing/2010/main" id="{30313251-D02D-453D-8F4F-C9E0929E6E50}"/>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1" dirty="0" err="1" lang="en-US" sz="1400">
                <a:solidFill>
                  <a:srgbClr val="c2212f"/>
                </a:solidFill>
                <a:latin typeface="Zoho Puvi"/>
              </a:rPr>
              <a:t>Organization Setup</a:t>
            </a:r>
          </a:p>
          <a:p>
            <a:pPr algn="l" indent="-342900" marL="342900">
              <a:lnSpc>
                <a:spcPct val="175000"/>
              </a:lnSpc>
              <a:buFont typeface="Arial"/>
              <a:buChar char="•"/>
              <a:defRPr dirty="0" lang="en-US" sz="1400"/>
            </a:pPr>
            <a:r>
              <a:rPr b="0" dirty="0" err="1" lang="en-US" sz="1400">
                <a:solidFill>
                  <a:srgbClr val="000000"/>
                </a:solidFill>
                <a:latin typeface="Zoho Puvi"/>
              </a:rPr>
              <a:t>Work Locations</a:t>
            </a:r>
            <a:r>
              <a:rPr b="0" dirty="0" err="1" lang="en-US" sz="1400">
                <a:solidFill>
                  <a:srgbClr val="000000"/>
                </a:solidFill>
                <a:latin typeface="Zoho Puvi"/>
              </a:rPr>
              <a:t> </a:t>
            </a:r>
          </a:p>
          <a:p>
            <a:pPr algn="l" indent="-342900" marL="342900">
              <a:lnSpc>
                <a:spcPct val="175000"/>
              </a:lnSpc>
              <a:buFont typeface="Arial"/>
              <a:buChar char="•"/>
              <a:defRPr dirty="0" lang="en-US" sz="1400"/>
            </a:pPr>
            <a:r>
              <a:rPr b="0" dirty="0" err="1" lang="en-US" sz="1400">
                <a:solidFill>
                  <a:srgbClr val="000000"/>
                </a:solidFill>
                <a:latin typeface="Zoho Puvi"/>
              </a:rPr>
              <a:t>Tax Information</a:t>
            </a:r>
          </a:p>
          <a:p>
            <a:pPr algn="l" indent="-342900" marL="342900">
              <a:lnSpc>
                <a:spcPct val="175000"/>
              </a:lnSpc>
              <a:buFont typeface="Arial"/>
              <a:buChar char="•"/>
              <a:defRPr dirty="0" lang="en-US" sz="1400"/>
            </a:pPr>
            <a:r>
              <a:rPr b="0" dirty="0" lang="en-US" sz="1400">
                <a:solidFill>
                  <a:srgbClr val="000000"/>
                </a:solidFill>
                <a:latin typeface="Zoho Puvi"/>
              </a:rPr>
              <a:t>Pay Schedule</a:t>
            </a:r>
          </a:p>
          <a:p>
            <a:pPr algn="l" indent="-342900" lvl="0" marL="342900">
              <a:lnSpc>
                <a:spcPct val="175000"/>
              </a:lnSpc>
              <a:buFont typeface="Arial"/>
              <a:buChar char="•"/>
              <a:defRPr dirty="0" lang="en-US" sz="1400"/>
            </a:pPr>
            <a:r>
              <a:rPr b="0" dirty="0" lang="en-US" sz="1400">
                <a:solidFill>
                  <a:srgbClr val="000000"/>
                </a:solidFill>
                <a:latin typeface="Zoho Puvi"/>
              </a:rPr>
              <a:t>Statutory Components</a:t>
            </a:r>
          </a:p>
          <a:p>
            <a:pPr algn="l" indent="-342900" lvl="0" marL="342900">
              <a:lnSpc>
                <a:spcPct val="175000"/>
              </a:lnSpc>
              <a:buFont typeface="Arial"/>
              <a:buChar char="•"/>
              <a:defRPr dirty="0" lang="en-US" sz="1400"/>
            </a:pPr>
            <a:r>
              <a:rPr b="0" dirty="0" lang="en-US" sz="1400">
                <a:solidFill>
                  <a:srgbClr val="000000"/>
                </a:solidFill>
                <a:latin typeface="Zoho Puvi"/>
              </a:rPr>
              <a:t>Salary Components</a:t>
            </a:r>
            <a:endParaRPr b="0" dirty="0" lang="en-US" sz="1400">
              <a:solidFill>
                <a:srgbClr val="000000"/>
              </a:solidFill>
              <a:latin typeface="Zoho Puvi"/>
            </a:endParaRPr>
          </a:p>
        </p:txBody>
      </p:sp>
      <p:pic>
        <p:nvPicPr>
          <p:cNvPr id="5" name="">
            <a:extLst>
              <a:ext uri="{8A395B16-5289-4B0D-B076-62C4354173A1}">
                <a16:creationId xmlns:a16="http://schemas.microsoft.com/office/drawing/2010/main" id="{36DFE6FF-1442-4387-9CAF-EC74D4B663A3}"/>
              </a:ext>
            </a:extLst>
          </p:cNvPr>
          <p:cNvPicPr>
            <a:picLocks noChangeAspect="true"/>
          </p:cNvPicPr>
          <p:nvPr/>
        </p:nvPicPr>
        <p:blipFill>
          <a:blip r:embed="rId2"/>
          <a:stretch>
            <a:fillRect/>
          </a:stretch>
        </p:blipFill>
        <p:spPr>
          <a:xfrm flipH="false" flipV="false" rot="0">
            <a:off x="3218411" y="649385"/>
            <a:ext cx="4476947" cy="370522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2FABC26E-6CC5-43F4-8BCF-34657025F3EE}">
                <a16:creationId xmlns:a16="http://schemas.microsoft.com/office/drawing/2010/main" id="{FE9F8179-2D18-4736-920A-039009B817C0}"/>
              </a:ext>
            </a:extLst>
          </p:cNvPr>
          <p:cNvPicPr>
            <a:picLocks noChangeAspect="true"/>
          </p:cNvPicPr>
          <p:nvPr/>
        </p:nvPicPr>
        <p:blipFill>
          <a:blip r:embed="rId3"/>
          <a:stretch>
            <a:fillRect/>
          </a:stretch>
        </p:blipFill>
        <p:spPr>
          <a:xfrm flipH="false" flipV="false" rot="0">
            <a:off x="3994365" y="3264636"/>
            <a:ext cx="3924559" cy="107632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7" name="">
            <a:extLst>
              <a:ext uri="{6E51600D-603B-43F6-BFDA-F7703B7B9000}">
                <a16:creationId xmlns:a16="http://schemas.microsoft.com/office/drawing/2010/main" id="{AD673786-45AC-4165-82C2-B7F49FD7C11E}"/>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4FA73AD0-6D07-458C-80A6-12EE21624B71}">
        <p14:creationId xmlns:p14="http://schemas.microsoft.com/office/powerpoint/2010/main" val="171031116908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6"/>
    </p:bldLst>
  </p:timing>
</p:sld>
</file>

<file path=ppt/slides/slide2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1F4F66C1-D46C-4AFF-9177-200F84D27EDF}">
                <a16:creationId xmlns:a16="http://schemas.microsoft.com/office/drawing/2010/main" id="{5F83F392-C495-4AA7-99DC-F875B010CECE}"/>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f3ee"/>
                </a:solidFill>
              </a:rPr>
              <a:t/>
            </a:r>
            <a:endParaRPr dirty="0" lang="en-US">
              <a:solidFill>
                <a:srgbClr val="fff3ee"/>
              </a:solidFill>
            </a:endParaRPr>
          </a:p>
        </p:txBody>
      </p:sp>
      <p:sp>
        <p:nvSpPr>
          <p:cNvPr id="3" name="">
            <a:extLst>
              <a:ext uri="{03BD578C-C9FA-4C61-88C9-489756E2498D}">
                <a16:creationId xmlns:a16="http://schemas.microsoft.com/office/drawing/2010/main" id="{65E64876-0159-4116-A636-9476F37BCF69}"/>
              </a:ext>
            </a:extLst>
          </p:cNvPr>
          <p:cNvSpPr txBox="1"/>
          <p:nvPr/>
        </p:nvSpPr>
        <p:spPr>
          <a:xfrm flipH="false" flipV="false" rot="0">
            <a:off x="104775" y="393582"/>
            <a:ext cx="157503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4" name="">
            <a:extLst>
              <a:ext uri="{BEA3B13B-33A4-45F6-8668-130153B4AD90}">
                <a16:creationId xmlns:a16="http://schemas.microsoft.com/office/drawing/2010/main" id="{6B474322-65B0-4A5C-BC75-13DDAE64DC93}"/>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Organization Setup</a:t>
            </a:r>
          </a:p>
          <a:p>
            <a:pPr algn="l" indent="-342900" marL="342900">
              <a:lnSpc>
                <a:spcPct val="175000"/>
              </a:lnSpc>
              <a:buFont typeface="Arial"/>
              <a:buChar char="•"/>
              <a:defRPr dirty="0" lang="en-US" sz="1400"/>
            </a:pPr>
            <a:r>
              <a:rPr b="1" dirty="0" err="1" lang="en-US" sz="1400">
                <a:solidFill>
                  <a:srgbClr val="c2212f"/>
                </a:solidFill>
                <a:latin typeface="Zoho Puvi"/>
              </a:rPr>
              <a:t>Work Locations</a:t>
            </a:r>
            <a:r>
              <a:rPr b="1" dirty="0" err="1" lang="en-US" sz="1400">
                <a:solidFill>
                  <a:srgbClr val="c2212f"/>
                </a:solidFill>
                <a:latin typeface="Zoho Puvi"/>
              </a:rPr>
              <a:t> </a:t>
            </a:r>
          </a:p>
          <a:p>
            <a:pPr algn="l" indent="-342900" marL="342900">
              <a:lnSpc>
                <a:spcPct val="175000"/>
              </a:lnSpc>
              <a:buFont typeface="Arial"/>
              <a:buChar char="•"/>
              <a:defRPr dirty="0" lang="en-US" sz="1400"/>
            </a:pPr>
            <a:r>
              <a:rPr b="0" dirty="0" err="1" lang="en-US" sz="1400">
                <a:solidFill>
                  <a:srgbClr val="000000"/>
                </a:solidFill>
                <a:latin typeface="Zoho Puvi"/>
              </a:rPr>
              <a:t>Tax Information</a:t>
            </a:r>
          </a:p>
          <a:p>
            <a:pPr algn="l" indent="-342900" marL="342900">
              <a:lnSpc>
                <a:spcPct val="175000"/>
              </a:lnSpc>
              <a:buFont typeface="Arial"/>
              <a:buChar char="•"/>
              <a:defRPr dirty="0" lang="en-US" sz="1400"/>
            </a:pPr>
            <a:r>
              <a:rPr b="0" dirty="0" lang="en-US" sz="1400">
                <a:solidFill>
                  <a:srgbClr val="000000"/>
                </a:solidFill>
                <a:latin typeface="Zoho Puvi"/>
              </a:rPr>
              <a:t>Pay Schedule</a:t>
            </a:r>
          </a:p>
          <a:p>
            <a:pPr algn="l" indent="-342900" lvl="0" marL="342900">
              <a:lnSpc>
                <a:spcPct val="175000"/>
              </a:lnSpc>
              <a:buFont typeface="Arial"/>
              <a:buChar char="•"/>
              <a:defRPr dirty="0" lang="en-US" sz="1400"/>
            </a:pPr>
            <a:r>
              <a:rPr b="0" dirty="0" lang="en-US" sz="1400">
                <a:solidFill>
                  <a:srgbClr val="000000"/>
                </a:solidFill>
                <a:latin typeface="Zoho Puvi"/>
              </a:rPr>
              <a:t>Statutory Components</a:t>
            </a:r>
          </a:p>
          <a:p>
            <a:pPr algn="l" indent="-342900" lvl="0" marL="342900">
              <a:lnSpc>
                <a:spcPct val="175000"/>
              </a:lnSpc>
              <a:buFont typeface="Arial"/>
              <a:buChar char="•"/>
              <a:defRPr dirty="0" lang="en-US" sz="1400"/>
            </a:pPr>
            <a:r>
              <a:rPr b="0" dirty="0" lang="en-US" sz="1400">
                <a:solidFill>
                  <a:srgbClr val="000000"/>
                </a:solidFill>
                <a:latin typeface="Zoho Puvi"/>
              </a:rPr>
              <a:t>Salary Components</a:t>
            </a:r>
            <a:endParaRPr b="0" dirty="0" lang="en-US" sz="1400">
              <a:solidFill>
                <a:srgbClr val="000000"/>
              </a:solidFill>
              <a:latin typeface="Zoho Puvi"/>
            </a:endParaRPr>
          </a:p>
        </p:txBody>
      </p:sp>
      <p:pic>
        <p:nvPicPr>
          <p:cNvPr id="5" name="">
            <a:extLst>
              <a:ext uri="{1FE57B94-9639-4B10-B132-56FF86D6FE0A}">
                <a16:creationId xmlns:a16="http://schemas.microsoft.com/office/drawing/2010/main" id="{31F8A247-B455-4FB6-877B-D22C45E94269}"/>
              </a:ext>
            </a:extLst>
          </p:cNvPr>
          <p:cNvPicPr>
            <a:picLocks noChangeAspect="true"/>
          </p:cNvPicPr>
          <p:nvPr/>
        </p:nvPicPr>
        <p:blipFill>
          <a:blip r:embed="rId2"/>
          <a:stretch>
            <a:fillRect/>
          </a:stretch>
        </p:blipFill>
        <p:spPr>
          <a:xfrm flipH="false" flipV="false" rot="0">
            <a:off x="3164862" y="950718"/>
            <a:ext cx="5659930" cy="317555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45183C5C-FE98-4577-8DB3-DB82530070A1}">
                <a16:creationId xmlns:a16="http://schemas.microsoft.com/office/drawing/2010/main" id="{A02B3AC9-5B75-4640-B4BB-1CDAFC7B080C}"/>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39ED8247-A760-49A0-983E-02FBBF208E64}">
        <p14:creationId xmlns:p14="http://schemas.microsoft.com/office/powerpoint/2010/main" val="1710311169088"/>
      </p:ext>
    </p:extLst>
  </p:cSld>
  <p:clrMapOvr>
    <a:masterClrMapping/>
  </p:clrMapOvr>
</p:sld>
</file>

<file path=ppt/slides/slide2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25E584E2-B9BF-469D-BB89-0D3D8472B9AE}">
                <a16:creationId xmlns:a16="http://schemas.microsoft.com/office/drawing/2010/main" id="{9B15EF43-AD4A-466E-B459-40CE84D0FAE7}"/>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5EDD6175-E794-4575-A7A0-0270A0147849}">
                <a16:creationId xmlns:a16="http://schemas.microsoft.com/office/drawing/2010/main" id="{C780950A-7BBA-428D-A76F-AD04B8BAE229}"/>
              </a:ext>
            </a:extLst>
          </p:cNvPr>
          <p:cNvPicPr>
            <a:picLocks noChangeAspect="true"/>
          </p:cNvPicPr>
          <p:nvPr/>
        </p:nvPicPr>
        <p:blipFill>
          <a:blip r:embed="rId2"/>
          <a:stretch>
            <a:fillRect/>
          </a:stretch>
        </p:blipFill>
        <p:spPr>
          <a:xfrm flipH="false" flipV="false" rot="0">
            <a:off x="3516915" y="1030536"/>
            <a:ext cx="4945189" cy="269858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4DED04AD-DEB4-4723-B92A-82DFCC4776B4}">
                <a16:creationId xmlns:a16="http://schemas.microsoft.com/office/drawing/2010/main" id="{A16E809B-8A89-448E-B173-570C2CE7400F}"/>
              </a:ext>
            </a:extLst>
          </p:cNvPr>
          <p:cNvSpPr txBox="1"/>
          <p:nvPr/>
        </p:nvSpPr>
        <p:spPr>
          <a:xfrm flipH="false" flipV="false" rot="0">
            <a:off x="3402616" y="3967172"/>
            <a:ext cx="4945189" cy="323792"/>
          </a:xfrm>
          <a:prstGeom prst="rect">
            <a:avLst/>
          </a:prstGeom>
        </p:spPr>
        <p:txBody>
          <a:bodyPr anchor="ctr" bIns="47625" lIns="95250" rIns="95250" rtlCol="0" tIns="47625">
            <a:spAutoFit/>
          </a:bodyPr>
          <a:lstStyle/>
          <a:p>
            <a:pPr algn="l" indent="0" marL="0">
              <a:lnSpc>
                <a:spcPct val="125000"/>
              </a:lnSpc>
              <a:buFont typeface="Arial"/>
              <a:buNone/>
              <a:defRPr dirty="0" lang="en-US" sz="1400"/>
            </a:pPr>
            <a:r>
              <a:rPr b="0" dirty="0" lang="en-US" sz="1200">
                <a:solidFill>
                  <a:srgbClr val="1e223d"/>
                </a:solidFill>
                <a:latin typeface="Zoho Puvi"/>
              </a:rPr>
              <a:t>Note: </a:t>
            </a:r>
            <a:r>
              <a:rPr b="0" dirty="0" err="1" lang="en-US" sz="1200">
                <a:solidFill>
                  <a:srgbClr val="1e223d"/>
                </a:solidFill>
                <a:latin typeface="Zoho Puvi"/>
              </a:rPr>
              <a:t>AO</a:t>
            </a:r>
            <a:r>
              <a:rPr b="0" dirty="0" lang="en-US" sz="1200">
                <a:solidFill>
                  <a:srgbClr val="1e223d"/>
                </a:solidFill>
                <a:latin typeface="Zoho Puvi"/>
              </a:rPr>
              <a:t> code can be got from the IT office or online IT account</a:t>
            </a:r>
            <a:endParaRPr b="0" dirty="0" lang="en-US" sz="1200">
              <a:solidFill>
                <a:srgbClr val="1e223d"/>
              </a:solidFill>
              <a:latin typeface="Zoho Puvi"/>
            </a:endParaRPr>
          </a:p>
        </p:txBody>
      </p:sp>
      <p:sp>
        <p:nvSpPr>
          <p:cNvPr id="5" name="">
            <a:extLst>
              <a:ext uri="{0DAA24C4-E16A-43B2-BBFA-A6598B12E97A}">
                <a16:creationId xmlns:a16="http://schemas.microsoft.com/office/drawing/2010/main" id="{FA878186-50AB-4D17-8EEF-3E25EA619569}"/>
              </a:ext>
            </a:extLst>
          </p:cNvPr>
          <p:cNvSpPr txBox="1"/>
          <p:nvPr/>
        </p:nvSpPr>
        <p:spPr>
          <a:xfrm flipH="false" flipV="false" rot="0">
            <a:off x="104775" y="393582"/>
            <a:ext cx="1538516"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6" name="">
            <a:extLst>
              <a:ext uri="{AF0FD5C2-72C2-4EC7-99FB-0D05615D5A9D}">
                <a16:creationId xmlns:a16="http://schemas.microsoft.com/office/drawing/2010/main" id="{FB61C041-F411-443E-8B9E-DF38FB6A151F}"/>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Organization Setup</a:t>
            </a:r>
          </a:p>
          <a:p>
            <a:pPr algn="l" indent="-342900" marL="342900">
              <a:lnSpc>
                <a:spcPct val="175000"/>
              </a:lnSpc>
              <a:buFont typeface="Arial"/>
              <a:buChar char="•"/>
              <a:defRPr dirty="0" lang="en-US" sz="1400"/>
            </a:pPr>
            <a:r>
              <a:rPr b="0" dirty="0" err="1" lang="en-US" sz="1400">
                <a:solidFill>
                  <a:srgbClr val="000000"/>
                </a:solidFill>
                <a:latin typeface="Zoho Puvi"/>
              </a:rPr>
              <a:t>Work Locations</a:t>
            </a:r>
            <a:r>
              <a:rPr b="0" dirty="0" err="1" lang="en-US" sz="1400">
                <a:solidFill>
                  <a:srgbClr val="000000"/>
                </a:solidFill>
                <a:latin typeface="Zoho Puvi"/>
              </a:rPr>
              <a:t> </a:t>
            </a:r>
          </a:p>
          <a:p>
            <a:pPr algn="l" indent="-342900" marL="342900">
              <a:lnSpc>
                <a:spcPct val="175000"/>
              </a:lnSpc>
              <a:buFont typeface="Arial"/>
              <a:buChar char="•"/>
              <a:defRPr dirty="0" lang="en-US" sz="1400"/>
            </a:pPr>
            <a:r>
              <a:rPr b="1" dirty="0" err="1" lang="en-US" sz="1400">
                <a:solidFill>
                  <a:srgbClr val="c2212f"/>
                </a:solidFill>
                <a:latin typeface="Zoho Puvi"/>
              </a:rPr>
              <a:t>Tax Information</a:t>
            </a:r>
          </a:p>
          <a:p>
            <a:pPr algn="l" indent="-342900" marL="342900">
              <a:lnSpc>
                <a:spcPct val="175000"/>
              </a:lnSpc>
              <a:buFont typeface="Arial"/>
              <a:buChar char="•"/>
              <a:defRPr dirty="0" lang="en-US" sz="1400"/>
            </a:pPr>
            <a:r>
              <a:rPr b="0" dirty="0" lang="en-US" sz="1400">
                <a:solidFill>
                  <a:srgbClr val="000000"/>
                </a:solidFill>
                <a:latin typeface="Zoho Puvi"/>
              </a:rPr>
              <a:t>Pay Schedule</a:t>
            </a:r>
          </a:p>
          <a:p>
            <a:pPr algn="l" indent="-342900" lvl="0" marL="342900">
              <a:lnSpc>
                <a:spcPct val="175000"/>
              </a:lnSpc>
              <a:buFont typeface="Arial"/>
              <a:buChar char="•"/>
              <a:defRPr dirty="0" lang="en-US" sz="1400"/>
            </a:pPr>
            <a:r>
              <a:rPr b="0" dirty="0" lang="en-US" sz="1400">
                <a:solidFill>
                  <a:srgbClr val="000000"/>
                </a:solidFill>
                <a:latin typeface="Zoho Puvi"/>
              </a:rPr>
              <a:t>Statutory Components</a:t>
            </a:r>
          </a:p>
          <a:p>
            <a:pPr algn="l" indent="-342900" lvl="0" marL="342900">
              <a:lnSpc>
                <a:spcPct val="175000"/>
              </a:lnSpc>
              <a:buFont typeface="Arial"/>
              <a:buChar char="•"/>
              <a:defRPr dirty="0" lang="en-US" sz="1400"/>
            </a:pPr>
            <a:r>
              <a:rPr b="0" dirty="0" lang="en-US" sz="1400">
                <a:solidFill>
                  <a:srgbClr val="000000"/>
                </a:solidFill>
                <a:latin typeface="Zoho Puvi"/>
              </a:rPr>
              <a:t>Salary Components</a:t>
            </a:r>
            <a:endParaRPr b="0" dirty="0" lang="en-US" sz="1400">
              <a:solidFill>
                <a:srgbClr val="000000"/>
              </a:solidFill>
              <a:latin typeface="Zoho Puvi"/>
            </a:endParaRPr>
          </a:p>
        </p:txBody>
      </p:sp>
      <p:pic>
        <p:nvPicPr>
          <p:cNvPr id="7" name="">
            <a:extLst>
              <a:ext uri="{15D5AE9B-536B-4FFB-88ED-955FD8EC7E01}">
                <a16:creationId xmlns:a16="http://schemas.microsoft.com/office/drawing/2010/main" id="{47556C9F-5F39-4F8C-9964-38A1A5C64078}"/>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84A32FED-ECA2-4A13-8719-D01D56B518DA}">
        <p14:creationId xmlns:p14="http://schemas.microsoft.com/office/powerpoint/2010/main" val="1710311169090"/>
      </p:ext>
    </p:extLst>
  </p:cSld>
  <p:clrMapOvr>
    <a:masterClrMapping/>
  </p:clrMapOvr>
</p:sld>
</file>

<file path=ppt/slides/slide2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8EAC84BC-23DA-4A3C-95B5-A85E6614695B}">
                <a16:creationId xmlns:a16="http://schemas.microsoft.com/office/drawing/2010/main" id="{734AEC5F-B018-459E-9CC9-395D89F99D2C}"/>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CE87E29A-2685-4594-B8FA-F148AF581BC5}">
                <a16:creationId xmlns:a16="http://schemas.microsoft.com/office/drawing/2010/main" id="{C2D38F0E-FD09-4961-A806-1D8DB5698505}"/>
              </a:ext>
            </a:extLst>
          </p:cNvPr>
          <p:cNvPicPr>
            <a:picLocks noChangeAspect="true"/>
          </p:cNvPicPr>
          <p:nvPr/>
        </p:nvPicPr>
        <p:blipFill>
          <a:blip r:embed="rId2"/>
          <a:stretch>
            <a:fillRect/>
          </a:stretch>
        </p:blipFill>
        <p:spPr>
          <a:xfrm flipH="false" flipV="false" rot="0">
            <a:off x="3654009" y="284721"/>
            <a:ext cx="4596528" cy="927837"/>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4" name="">
            <a:extLst>
              <a:ext uri="{D3EDE9A7-C1B2-49FD-B37B-059540DB3EBE}">
                <a16:creationId xmlns:a16="http://schemas.microsoft.com/office/drawing/2010/main" id="{00AC28D8-E95D-4EC6-AC7C-7A180A9E1FE2}"/>
              </a:ext>
            </a:extLst>
          </p:cNvPr>
          <p:cNvPicPr>
            <a:picLocks noChangeAspect="true"/>
          </p:cNvPicPr>
          <p:nvPr/>
        </p:nvPicPr>
        <p:blipFill>
          <a:blip r:embed="rId3"/>
          <a:srcRect b="0" l="0" r="-3340" t="0"/>
          <a:stretch>
            <a:fillRect/>
          </a:stretch>
        </p:blipFill>
        <p:spPr>
          <a:xfrm flipH="false" flipV="false" rot="0">
            <a:off x="3654009" y="1339186"/>
            <a:ext cx="4607841" cy="118679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5" name="">
            <a:extLst>
              <a:ext uri="{E6E0DC84-7991-422B-BDF8-47621E55B933}">
                <a16:creationId xmlns:a16="http://schemas.microsoft.com/office/drawing/2010/main" id="{1D6B13C4-0FB5-4FD3-BFDF-8A7C45E60241}"/>
              </a:ext>
            </a:extLst>
          </p:cNvPr>
          <p:cNvPicPr>
            <a:picLocks noChangeAspect="true"/>
          </p:cNvPicPr>
          <p:nvPr/>
        </p:nvPicPr>
        <p:blipFill>
          <a:blip r:embed="rId4"/>
          <a:srcRect b="0" l="0" r="-41410" t="0"/>
          <a:stretch>
            <a:fillRect/>
          </a:stretch>
        </p:blipFill>
        <p:spPr>
          <a:xfrm flipH="false" flipV="false" rot="0">
            <a:off x="3654009" y="2652607"/>
            <a:ext cx="4617327" cy="1041387"/>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2C853A44-77CD-41EB-9ED2-54BAF459C820}">
                <a16:creationId xmlns:a16="http://schemas.microsoft.com/office/drawing/2010/main" id="{984ED5E5-8E51-4569-A44D-1C1A6B8A55FA}"/>
              </a:ext>
            </a:extLst>
          </p:cNvPr>
          <p:cNvPicPr>
            <a:picLocks noChangeAspect="true"/>
          </p:cNvPicPr>
          <p:nvPr/>
        </p:nvPicPr>
        <p:blipFill>
          <a:blip r:embed="rId5"/>
          <a:srcRect r="134"/>
          <a:stretch>
            <a:fillRect/>
          </a:stretch>
        </p:blipFill>
        <p:spPr>
          <a:xfrm flipH="false" flipV="false" rot="0">
            <a:off x="3654009" y="3819677"/>
            <a:ext cx="3729844" cy="91982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7" name="">
            <a:extLst>
              <a:ext uri="{AD57F8A1-3230-4B06-B9EE-7C680D984FB5}">
                <a16:creationId xmlns:a16="http://schemas.microsoft.com/office/drawing/2010/main" id="{9ED35DD9-D3FC-4814-9089-6703CCFBDB75}"/>
              </a:ext>
            </a:extLst>
          </p:cNvPr>
          <p:cNvSpPr txBox="1"/>
          <p:nvPr/>
        </p:nvSpPr>
        <p:spPr>
          <a:xfrm flipH="false" flipV="false" rot="0">
            <a:off x="104775" y="393582"/>
            <a:ext cx="1596942"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8" name="">
            <a:extLst>
              <a:ext uri="{5900352E-11FB-41BA-A798-D5F78C4C7AE7}">
                <a16:creationId xmlns:a16="http://schemas.microsoft.com/office/drawing/2010/main" id="{E096B4ED-4B84-4103-A95A-010AB5286E65}"/>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Organization Setup</a:t>
            </a:r>
          </a:p>
          <a:p>
            <a:pPr algn="l" indent="-342900" marL="342900">
              <a:lnSpc>
                <a:spcPct val="175000"/>
              </a:lnSpc>
              <a:buFont typeface="Arial"/>
              <a:buChar char="•"/>
              <a:defRPr dirty="0" lang="en-US" sz="1400"/>
            </a:pPr>
            <a:r>
              <a:rPr b="0" dirty="0" err="1" lang="en-US" sz="1400">
                <a:solidFill>
                  <a:srgbClr val="000000"/>
                </a:solidFill>
                <a:latin typeface="Zoho Puvi"/>
              </a:rPr>
              <a:t>Work Locations</a:t>
            </a:r>
            <a:r>
              <a:rPr b="0" dirty="0" err="1" lang="en-US" sz="1400">
                <a:solidFill>
                  <a:srgbClr val="000000"/>
                </a:solidFill>
                <a:latin typeface="Zoho Puvi"/>
              </a:rPr>
              <a:t> </a:t>
            </a:r>
          </a:p>
          <a:p>
            <a:pPr algn="l" indent="-342900" marL="342900">
              <a:lnSpc>
                <a:spcPct val="175000"/>
              </a:lnSpc>
              <a:buFont typeface="Arial"/>
              <a:buChar char="•"/>
              <a:defRPr dirty="0" lang="en-US" sz="1400"/>
            </a:pPr>
            <a:r>
              <a:rPr b="0" dirty="0" err="1" lang="en-US" sz="1400">
                <a:solidFill>
                  <a:srgbClr val="000000"/>
                </a:solidFill>
                <a:latin typeface="Zoho Puvi"/>
              </a:rPr>
              <a:t>Tax Information</a:t>
            </a:r>
          </a:p>
          <a:p>
            <a:pPr algn="l" indent="-342900" marL="342900">
              <a:lnSpc>
                <a:spcPct val="175000"/>
              </a:lnSpc>
              <a:buFont typeface="Arial"/>
              <a:buChar char="•"/>
              <a:defRPr dirty="0" lang="en-US" sz="1400"/>
            </a:pPr>
            <a:r>
              <a:rPr b="1" dirty="0" lang="en-US" sz="1400">
                <a:solidFill>
                  <a:srgbClr val="c2212f"/>
                </a:solidFill>
                <a:latin typeface="Zoho Puvi"/>
              </a:rPr>
              <a:t>Pay Schedule</a:t>
            </a:r>
          </a:p>
          <a:p>
            <a:pPr algn="l" indent="-342900" lvl="0" marL="342900">
              <a:lnSpc>
                <a:spcPct val="175000"/>
              </a:lnSpc>
              <a:buFont typeface="Arial"/>
              <a:buChar char="•"/>
              <a:defRPr dirty="0" lang="en-US" sz="1400"/>
            </a:pPr>
            <a:r>
              <a:rPr b="0" dirty="0" lang="en-US" sz="1400">
                <a:solidFill>
                  <a:srgbClr val="000000"/>
                </a:solidFill>
                <a:latin typeface="Zoho Puvi"/>
              </a:rPr>
              <a:t>Statutory Components</a:t>
            </a:r>
          </a:p>
          <a:p>
            <a:pPr algn="l" indent="-342900" lvl="0" marL="342900">
              <a:lnSpc>
                <a:spcPct val="175000"/>
              </a:lnSpc>
              <a:buFont typeface="Arial"/>
              <a:buChar char="•"/>
              <a:defRPr dirty="0" lang="en-US" sz="1400"/>
            </a:pPr>
            <a:r>
              <a:rPr b="0" dirty="0" lang="en-US" sz="1400">
                <a:solidFill>
                  <a:srgbClr val="000000"/>
                </a:solidFill>
                <a:latin typeface="Zoho Puvi"/>
              </a:rPr>
              <a:t>Salary Components</a:t>
            </a:r>
            <a:endParaRPr b="0" dirty="0" lang="en-US" sz="1400">
              <a:solidFill>
                <a:srgbClr val="000000"/>
              </a:solidFill>
              <a:latin typeface="Zoho Puvi"/>
            </a:endParaRPr>
          </a:p>
        </p:txBody>
      </p:sp>
      <p:pic>
        <p:nvPicPr>
          <p:cNvPr id="9" name="">
            <a:extLst>
              <a:ext uri="{5B519294-35D4-43B9-BD02-A428A5A054B1}">
                <a16:creationId xmlns:a16="http://schemas.microsoft.com/office/drawing/2010/main" id="{D8166C15-5FB1-47FF-B768-AEACA1CD1FDB}"/>
              </a:ext>
            </a:extLst>
          </p:cNvPr>
          <p:cNvPicPr>
            <a:picLocks noChangeAspect="true"/>
          </p:cNvPicPr>
          <p:nvPr/>
        </p:nvPicPr>
        <p:blipFill>
          <a:blip r:embed="rId6"/>
          <a:stretch>
            <a:fillRect/>
          </a:stretch>
        </p:blipFill>
        <p:spPr>
          <a:xfrm flipH="false" flipV="false" rot="0">
            <a:off x="7738014" y="4474835"/>
            <a:ext cx="1112246" cy="381000"/>
          </a:xfrm>
          <a:prstGeom prst="rect">
            <a:avLst/>
          </a:prstGeom>
          <a:noFill/>
        </p:spPr>
      </p:pic>
    </p:spTree>
    <p:extLst>
      <p:ext uri="{1FC0B8CA-2EA9-4249-8DE0-3912B109C7B9}">
        <p14:creationId xmlns:p14="http://schemas.microsoft.com/office/powerpoint/2010/main" val="1710311169093"/>
      </p:ext>
    </p:extLst>
  </p:cSld>
  <p:clrMapOvr>
    <a:masterClrMapping/>
  </p:clrMapOvr>
  <p:timing>
    <p:tnLst>
      <p:par>
        <p:cTn dur="indefinite" id="1" nodeType="tmRoot" restart="never">
          <p:childTnLst>
            <p:seq concurrent="1" nextAc="seek">
              <p:cTn dur="indefinite" id="2" nodeType="mainSeq">
                <p:childTnLst/>
              </p:cTn>
              <p:prevCondLst>
                <p:cond delay="0" evt="onPrev">
                  <p:tgtEl>
                    <p:sldTgt/>
                  </p:tgtEl>
                </p:cond>
              </p:prevCondLst>
              <p:nextCondLst>
                <p:cond delay="0" evt="onNext">
                  <p:tgtEl>
                    <p:sldTgt/>
                  </p:tgtEl>
                </p:cond>
              </p:nextCondLst>
            </p:seq>
          </p:childTnLst>
        </p:cTn>
      </p:par>
    </p:tnLst>
    <p:bldLst/>
  </p:timing>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Title 7">
            <a:extLst>
              <a:ext uri="{B135890C-D5C2-4B2A-A067-A8D834E6B9BD}">
                <a16:creationId xmlns:a16="http://schemas.microsoft.com/office/drawing/2010/main" id="{6F534D46-D63E-4D26-AC2C-B9D489D0BCF6}"/>
              </a:ext>
            </a:extLst>
          </p:cNvPr>
          <p:cNvSpPr>
            <a:spLocks noGrp="true"/>
          </p:cNvSpPr>
          <p:nvPr>
            <p:ph type="title"/>
          </p:nvPr>
        </p:nvSpPr>
        <p:spPr>
          <a:xfrm rot="0">
            <a:off x="1603048" y="756923"/>
            <a:ext cx="5937914" cy="518874"/>
          </a:xfrm>
        </p:spPr>
        <p:txBody>
          <a:bodyPr anchor="t" rtlCol="0"/>
          <a:lstStyle/>
          <a:p>
            <a:pPr algn="ctr"/>
            <a:r>
              <a:rPr b="0" dirty="0" lang="en-US" sz="2800">
                <a:solidFill>
                  <a:srgbClr val="c2212f"/>
                </a:solidFill>
                <a:latin typeface="Zoho Puvi"/>
              </a:rPr>
              <a:t>Timeline of the </a:t>
            </a:r>
            <a:r>
              <a:rPr dirty="0" lang="en-US" sz="2800">
                <a:solidFill>
                  <a:srgbClr val="c2212f"/>
                </a:solidFill>
                <a:latin typeface="Zoho Puvi-demi_bold"/>
              </a:rPr>
              <a:t>Zoho HR Suite</a:t>
            </a:r>
            <a:endParaRPr dirty="0" lang="en-US" sz="2800">
              <a:solidFill>
                <a:srgbClr val="c2212f"/>
              </a:solidFill>
              <a:latin typeface="Zoho Puvi-demi_bold"/>
            </a:endParaRPr>
          </a:p>
        </p:txBody>
      </p:sp>
      <p:cxnSp>
        <p:nvCxnSpPr>
          <p:cNvPr id="3" name="">
            <a:extLst>
              <a:ext uri="{FD82BD35-7924-46A6-A6F2-D5BBAF52CF07}">
                <a16:creationId xmlns:a16="http://schemas.microsoft.com/office/drawing/2010/main" id="{4CAFDD5C-1BFA-4000-9934-F28E7CD238E7}"/>
              </a:ext>
            </a:extLst>
          </p:cNvPr>
          <p:cNvCxnSpPr/>
          <p:nvPr/>
        </p:nvCxnSpPr>
        <p:spPr>
          <a:xfrm flipH="false" flipV="false" rot="10800000">
            <a:off x="2221820" y="3095625"/>
            <a:ext cx="0" cy="385248"/>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4" name="">
            <a:extLst>
              <a:ext uri="{7EB62D90-555F-46D8-BBFE-AEA545D85F83}">
                <a16:creationId xmlns:a16="http://schemas.microsoft.com/office/drawing/2010/main" id="{F0D13315-EBBC-4F10-8EEC-EEF8136564BE}"/>
              </a:ext>
            </a:extLst>
          </p:cNvPr>
          <p:cNvCxnSpPr/>
          <p:nvPr/>
        </p:nvCxnSpPr>
        <p:spPr>
          <a:xfrm flipH="false" flipV="false" rot="10800000">
            <a:off x="3762260" y="3095625"/>
            <a:ext cx="0" cy="385248"/>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5" name="">
            <a:extLst>
              <a:ext uri="{C60845EC-B2E8-4A59-8DB8-9A7C7AA4E033}">
                <a16:creationId xmlns:a16="http://schemas.microsoft.com/office/drawing/2010/main" id="{44A35725-1F32-4E0E-8316-7C4B8523EAED}"/>
              </a:ext>
            </a:extLst>
          </p:cNvPr>
          <p:cNvCxnSpPr/>
          <p:nvPr/>
        </p:nvCxnSpPr>
        <p:spPr>
          <a:xfrm flipH="false" flipV="false" rot="10800000">
            <a:off x="5302700" y="3095625"/>
            <a:ext cx="0" cy="385248"/>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cxnSp>
        <p:nvCxnSpPr>
          <p:cNvPr id="6" name="">
            <a:extLst>
              <a:ext uri="{0D2643E5-EB16-4BC8-97E7-D671F3B8EFE1}">
                <a16:creationId xmlns:a16="http://schemas.microsoft.com/office/drawing/2010/main" id="{BA64C6B3-689F-4DA9-A56D-0AE620ABDB26}"/>
              </a:ext>
            </a:extLst>
          </p:cNvPr>
          <p:cNvCxnSpPr/>
          <p:nvPr/>
        </p:nvCxnSpPr>
        <p:spPr>
          <a:xfrm flipH="false" flipV="false" rot="10800000">
            <a:off x="6843141" y="3095625"/>
            <a:ext cx="0" cy="385248"/>
          </a:xfrm>
          <a:prstGeom prst="line">
            <a:avLst/>
          </a:prstGeom>
          <a:ln cap="flat" w="9525">
            <a:solidFill>
              <a:schemeClr val="accent3">
                <a:lumMod val="75000"/>
              </a:schemeClr>
            </a:solidFill>
            <a:prstDash val="solid"/>
            <a:round/>
          </a:ln>
        </p:spPr>
        <p:style>
          <a:lnRef idx="1">
            <a:schemeClr val="accent1"/>
          </a:lnRef>
          <a:fillRef idx="1">
            <a:schemeClr val="accent1"/>
          </a:fillRef>
          <a:effectRef idx="0">
            <a:schemeClr val="accent1"/>
          </a:effectRef>
          <a:fontRef idx="minor">
            <a:srgbClr val="ffffff"/>
          </a:fontRef>
        </p:style>
      </p:cxnSp>
      <p:sp>
        <p:nvSpPr>
          <p:cNvPr id="7" name="">
            <a:extLst>
              <a:ext uri="{459EC9FC-EB5C-4277-AB9C-524A70E46C8D}">
                <a16:creationId xmlns:a16="http://schemas.microsoft.com/office/drawing/2010/main" id="{771BAF14-946E-46B4-ADCD-20CB5CD1D9DA}"/>
              </a:ext>
            </a:extLst>
          </p:cNvPr>
          <p:cNvSpPr/>
          <p:nvPr/>
        </p:nvSpPr>
        <p:spPr>
          <a:xfrm flipH="false" flipV="true" rot="0">
            <a:off x="1609725" y="3468128"/>
            <a:ext cx="5931236" cy="90163"/>
          </a:xfrm>
          <a:prstGeom prst="rect">
            <a:avLst/>
          </a:prstGeom>
          <a:gradFill rotWithShape="1">
            <a:gsLst>
              <a:gs pos="100000">
                <a:srgbClr val="ffca58"/>
              </a:gs>
              <a:gs pos="75000">
                <a:srgbClr val="ffca58"/>
              </a:gs>
              <a:gs pos="0">
                <a:srgbClr val="ffcab4"/>
              </a:gs>
            </a:gsLst>
            <a:lin ang="0" scaled="0"/>
          </a:gra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ot="10800000" rtlCol="0">
            <a:noAutofit/>
          </a:bodyPr>
          <a:lstStyle/>
          <a:p>
            <a:pPr algn="ctr"/>
            <a:r>
              <a:rPr dirty="0" lang="en-US"/>
              <a:t/>
            </a:r>
            <a:endParaRPr dirty="0" lang="en-US"/>
          </a:p>
        </p:txBody>
      </p:sp>
      <p:pic>
        <p:nvPicPr>
          <p:cNvPr id="8" name="">
            <a:extLst>
              <a:ext uri="{44EAACE6-0E4C-423B-8EEE-6ED54DFBBD50}">
                <a16:creationId xmlns:a16="http://schemas.microsoft.com/office/drawing/2010/main" id="{2E9BA3A6-3977-4178-8ACB-72541A74AF1B}"/>
              </a:ext>
            </a:extLst>
          </p:cNvPr>
          <p:cNvPicPr>
            <a:picLocks noChangeAspect="true"/>
          </p:cNvPicPr>
          <p:nvPr/>
        </p:nvPicPr>
        <p:blipFill>
          <a:blip r:embed="rId2"/>
          <a:stretch>
            <a:fillRect/>
          </a:stretch>
        </p:blipFill>
        <p:spPr>
          <a:xfrm flipH="false" flipV="false" rot="0">
            <a:off x="6339020" y="2385098"/>
            <a:ext cx="1084440" cy="371475"/>
          </a:xfrm>
          <a:prstGeom prst="rect">
            <a:avLst/>
          </a:prstGeom>
          <a:noFill/>
        </p:spPr>
      </p:pic>
      <p:pic>
        <p:nvPicPr>
          <p:cNvPr id="9" name="">
            <a:extLst>
              <a:ext uri="{00077525-3701-4DA9-BFAF-2A7EDAE1AC40}">
                <a16:creationId xmlns:a16="http://schemas.microsoft.com/office/drawing/2010/main" id="{465BC7E5-8DD2-4713-B1E2-1AA20A41B085}"/>
              </a:ext>
            </a:extLst>
          </p:cNvPr>
          <p:cNvPicPr>
            <a:picLocks noChangeAspect="true"/>
          </p:cNvPicPr>
          <p:nvPr/>
        </p:nvPicPr>
        <p:blipFill>
          <a:blip r:embed="rId3"/>
          <a:stretch>
            <a:fillRect/>
          </a:stretch>
        </p:blipFill>
        <p:spPr>
          <a:xfrm flipH="false" flipV="false" rot="0">
            <a:off x="4612414" y="2385098"/>
            <a:ext cx="1313549" cy="371475"/>
          </a:xfrm>
          <a:prstGeom prst="rect">
            <a:avLst/>
          </a:prstGeom>
          <a:noFill/>
        </p:spPr>
      </p:pic>
      <p:pic>
        <p:nvPicPr>
          <p:cNvPr id="10" name="">
            <a:extLst>
              <a:ext uri="{3DF766C6-77C6-47E4-B3A3-93844F420C1F}">
                <a16:creationId xmlns:a16="http://schemas.microsoft.com/office/drawing/2010/main" id="{9817A0B8-3609-4248-889F-E9CEC9B38F8C}"/>
              </a:ext>
            </a:extLst>
          </p:cNvPr>
          <p:cNvPicPr>
            <a:picLocks noChangeAspect="true"/>
          </p:cNvPicPr>
          <p:nvPr/>
        </p:nvPicPr>
        <p:blipFill>
          <a:blip r:embed="rId4"/>
          <a:stretch>
            <a:fillRect/>
          </a:stretch>
        </p:blipFill>
        <p:spPr>
          <a:xfrm flipH="false" flipV="false" rot="0">
            <a:off x="1609725" y="2385098"/>
            <a:ext cx="1075938" cy="371475"/>
          </a:xfrm>
          <a:prstGeom prst="rect">
            <a:avLst/>
          </a:prstGeom>
          <a:noFill/>
        </p:spPr>
      </p:pic>
      <p:pic>
        <p:nvPicPr>
          <p:cNvPr id="11" name="">
            <a:extLst>
              <a:ext uri="{48866CD8-74DD-4A55-A1F2-5237F03E5061}">
                <a16:creationId xmlns:a16="http://schemas.microsoft.com/office/drawing/2010/main" id="{E44E402B-AA83-4B6E-8560-2873B0FA461E}"/>
              </a:ext>
            </a:extLst>
          </p:cNvPr>
          <p:cNvPicPr>
            <a:picLocks noChangeAspect="true"/>
          </p:cNvPicPr>
          <p:nvPr/>
        </p:nvPicPr>
        <p:blipFill>
          <a:blip r:embed="rId5"/>
          <a:stretch>
            <a:fillRect/>
          </a:stretch>
        </p:blipFill>
        <p:spPr>
          <a:xfrm flipH="false" flipV="false" rot="0">
            <a:off x="3096645" y="2385098"/>
            <a:ext cx="1102711" cy="371475"/>
          </a:xfrm>
          <a:prstGeom prst="rect">
            <a:avLst/>
          </a:prstGeom>
          <a:noFill/>
        </p:spPr>
      </p:pic>
    </p:spTree>
    <p:extLst>
      <p:ext uri="{81B6E2C4-72EE-4A3C-A46D-44F857BE3292}">
        <p14:creationId xmlns:p14="http://schemas.microsoft.com/office/powerpoint/2010/main" val="1710311169009"/>
      </p:ext>
    </p:extLst>
  </p:cSld>
  <p:clrMapOvr>
    <a:masterClrMapping/>
  </p:clrMapOvr>
</p:sld>
</file>

<file path=ppt/slides/slide3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401BAE4C-1C0F-4F3E-B85E-A8DD3F4D2C49}">
                <a16:creationId xmlns:a16="http://schemas.microsoft.com/office/drawing/2010/main" id="{99E2D928-5DD4-4F8F-B0D9-7950499E3D93}"/>
              </a:ext>
            </a:extLst>
          </p:cNvPr>
          <p:cNvSpPr txBox="1"/>
          <p:nvPr/>
        </p:nvSpPr>
        <p:spPr>
          <a:xfrm flipH="false" flipV="false" rot="0">
            <a:off x="3267303" y="4353201"/>
            <a:ext cx="1144028" cy="339032"/>
          </a:xfrm>
          <a:prstGeom prst="rect">
            <a:avLst/>
          </a:prstGeom>
        </p:spPr>
        <p:txBody>
          <a:bodyPr anchor="t" bIns="47625" lIns="95250" rIns="95250" rtlCol="0" tIns="47625">
            <a:spAutoFit/>
          </a:bodyPr>
          <a:lstStyle/>
          <a:p>
            <a:pPr algn="ctr">
              <a:defRPr dirty="0" lang="en-US" sz="1400"/>
            </a:pPr>
            <a:r>
              <a:rPr b="0" dirty="0" err="1" lang="en-US" sz="1600">
                <a:solidFill>
                  <a:srgbClr val="c2212f"/>
                </a:solidFill>
                <a:latin typeface="Zoho Puvi"/>
              </a:rPr>
              <a:t>ESI</a:t>
            </a:r>
            <a:endParaRPr b="0" dirty="0" err="1" lang="en-US" sz="1600">
              <a:solidFill>
                <a:srgbClr val="c2212f"/>
              </a:solidFill>
              <a:latin typeface="Zoho Puvi"/>
            </a:endParaRPr>
          </a:p>
        </p:txBody>
      </p:sp>
      <p:sp>
        <p:nvSpPr>
          <p:cNvPr id="3" name="">
            <a:extLst>
              <a:ext uri="{E183E4A5-E5ED-43A0-88D2-AA7D67569850}">
                <a16:creationId xmlns:a16="http://schemas.microsoft.com/office/drawing/2010/main" id="{72EA7AF6-594A-431D-BF68-812E27A0A4AC}"/>
              </a:ext>
            </a:extLst>
          </p:cNvPr>
          <p:cNvSpPr/>
          <p:nvPr/>
        </p:nvSpPr>
        <p:spPr>
          <a:xfrm flipH="false" flipV="false" rot="0">
            <a:off x="3364516" y="4359334"/>
            <a:ext cx="949594" cy="330471"/>
          </a:xfrm>
          <a:prstGeom prst="roundRect">
            <a:avLst>
              <a:gd fmla="val 50000" name="adj"/>
            </a:avLst>
          </a:prstGeom>
          <a:noFill/>
          <a:ln cap="flat" w="9525">
            <a:solidFill>
              <a:srgbClr val="c2212f"/>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B6430475-B47F-484D-86F1-48D225EC5B07}">
                <a16:creationId xmlns:a16="http://schemas.microsoft.com/office/drawing/2010/main" id="{AF33CD61-2955-4C2F-9E55-EF3E119F26B7}"/>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90D8633E-9E93-436D-B873-73CB4CBB420F}">
                <a16:creationId xmlns:a16="http://schemas.microsoft.com/office/drawing/2010/main" id="{D377824F-CD21-4F74-9171-B2D819414DFA}"/>
              </a:ext>
            </a:extLst>
          </p:cNvPr>
          <p:cNvPicPr>
            <a:picLocks noChangeAspect="true"/>
          </p:cNvPicPr>
          <p:nvPr/>
        </p:nvPicPr>
        <p:blipFill>
          <a:blip r:embed="rId2"/>
          <a:stretch>
            <a:fillRect/>
          </a:stretch>
        </p:blipFill>
        <p:spPr>
          <a:xfrm flipH="false" flipV="false" rot="0">
            <a:off x="3366963" y="508473"/>
            <a:ext cx="5140075" cy="3631399"/>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6" name="">
            <a:extLst>
              <a:ext uri="{74677AD2-A3CF-41F5-A5FB-4D48441A8CFA}">
                <a16:creationId xmlns:a16="http://schemas.microsoft.com/office/drawing/2010/main" id="{24FB8D54-4AFB-4270-A974-5660339CD406}"/>
              </a:ext>
            </a:extLst>
          </p:cNvPr>
          <p:cNvSpPr txBox="1"/>
          <p:nvPr/>
        </p:nvSpPr>
        <p:spPr>
          <a:xfrm flipH="false" flipV="false" rot="0">
            <a:off x="104775" y="393582"/>
            <a:ext cx="190369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7" name="">
            <a:extLst>
              <a:ext uri="{121EC76F-A0B2-4EAB-92B5-7F45DCFD9D6F}">
                <a16:creationId xmlns:a16="http://schemas.microsoft.com/office/drawing/2010/main" id="{07DDF57F-EDE0-452B-B16A-5E31E6EB3481}"/>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Organization Setup</a:t>
            </a:r>
          </a:p>
          <a:p>
            <a:pPr algn="l" indent="-342900" marL="342900">
              <a:lnSpc>
                <a:spcPct val="175000"/>
              </a:lnSpc>
              <a:buFont typeface="Arial"/>
              <a:buChar char="•"/>
              <a:defRPr dirty="0" lang="en-US" sz="1400"/>
            </a:pPr>
            <a:r>
              <a:rPr b="0" dirty="0" err="1" lang="en-US" sz="1400">
                <a:solidFill>
                  <a:srgbClr val="000000"/>
                </a:solidFill>
                <a:latin typeface="Zoho Puvi"/>
              </a:rPr>
              <a:t>Work Locations</a:t>
            </a:r>
            <a:r>
              <a:rPr b="0" dirty="0" err="1" lang="en-US" sz="1400">
                <a:solidFill>
                  <a:srgbClr val="000000"/>
                </a:solidFill>
                <a:latin typeface="Zoho Puvi"/>
              </a:rPr>
              <a:t> </a:t>
            </a:r>
          </a:p>
          <a:p>
            <a:pPr algn="l" indent="-342900" marL="342900">
              <a:lnSpc>
                <a:spcPct val="175000"/>
              </a:lnSpc>
              <a:buFont typeface="Arial"/>
              <a:buChar char="•"/>
              <a:defRPr dirty="0" lang="en-US" sz="1400"/>
            </a:pPr>
            <a:r>
              <a:rPr b="0" dirty="0" err="1" lang="en-US" sz="1400">
                <a:solidFill>
                  <a:srgbClr val="000000"/>
                </a:solidFill>
                <a:latin typeface="Zoho Puvi"/>
              </a:rPr>
              <a:t>Tax Information</a:t>
            </a:r>
          </a:p>
          <a:p>
            <a:pPr algn="l" indent="-342900" marL="342900">
              <a:lnSpc>
                <a:spcPct val="175000"/>
              </a:lnSpc>
              <a:buFont typeface="Arial"/>
              <a:buChar char="•"/>
              <a:defRPr dirty="0" lang="en-US" sz="1400"/>
            </a:pPr>
            <a:r>
              <a:rPr b="0" dirty="0" lang="en-US" sz="1400">
                <a:solidFill>
                  <a:srgbClr val="000000"/>
                </a:solidFill>
                <a:latin typeface="Zoho Puvi"/>
              </a:rPr>
              <a:t>Pay Schedule</a:t>
            </a:r>
          </a:p>
          <a:p>
            <a:pPr algn="l" indent="-342900" lvl="0" marL="342900">
              <a:lnSpc>
                <a:spcPct val="175000"/>
              </a:lnSpc>
              <a:buFont typeface="Arial"/>
              <a:buChar char="•"/>
              <a:defRPr dirty="0" lang="en-US" sz="1400"/>
            </a:pPr>
            <a:r>
              <a:rPr b="1" dirty="0" lang="en-US" sz="1400">
                <a:solidFill>
                  <a:srgbClr val="c2212f"/>
                </a:solidFill>
                <a:latin typeface="Zoho Puvi"/>
              </a:rPr>
              <a:t>Statutory Components</a:t>
            </a:r>
          </a:p>
          <a:p>
            <a:pPr algn="l" indent="-342900" lvl="0" marL="342900">
              <a:lnSpc>
                <a:spcPct val="175000"/>
              </a:lnSpc>
              <a:buFont typeface="Arial"/>
              <a:buChar char="•"/>
              <a:defRPr dirty="0" lang="en-US" sz="1400"/>
            </a:pPr>
            <a:r>
              <a:rPr b="0" dirty="0" lang="en-US" sz="1400">
                <a:solidFill>
                  <a:srgbClr val="000000"/>
                </a:solidFill>
                <a:latin typeface="Zoho Puvi"/>
              </a:rPr>
              <a:t>Salary Components</a:t>
            </a:r>
            <a:endParaRPr b="0" dirty="0" lang="en-US" sz="1400">
              <a:solidFill>
                <a:srgbClr val="000000"/>
              </a:solidFill>
              <a:latin typeface="Zoho Puvi"/>
            </a:endParaRPr>
          </a:p>
        </p:txBody>
      </p:sp>
      <p:sp>
        <p:nvSpPr>
          <p:cNvPr id="8" name="">
            <a:extLst>
              <a:ext uri="{65942361-5845-482B-A301-89C94F6EBB48}">
                <a16:creationId xmlns:a16="http://schemas.microsoft.com/office/drawing/2010/main" id="{FF379C92-075F-4E28-AB29-4B9E17F00F84}"/>
              </a:ext>
            </a:extLst>
          </p:cNvPr>
          <p:cNvSpPr txBox="1"/>
          <p:nvPr/>
        </p:nvSpPr>
        <p:spPr>
          <a:xfrm flipH="false" flipV="false" rot="0">
            <a:off x="4379871" y="4353201"/>
            <a:ext cx="1144028" cy="339032"/>
          </a:xfrm>
          <a:prstGeom prst="rect">
            <a:avLst/>
          </a:prstGeom>
        </p:spPr>
        <p:txBody>
          <a:bodyPr anchor="t" bIns="47625" lIns="95250" rIns="95250" rtlCol="0" tIns="47625">
            <a:spAutoFit/>
          </a:bodyPr>
          <a:lstStyle/>
          <a:p>
            <a:pPr algn="ctr">
              <a:defRPr dirty="0" lang="en-US" sz="1400"/>
            </a:pPr>
            <a:r>
              <a:rPr b="0" dirty="0" lang="en-US" sz="1600">
                <a:solidFill>
                  <a:srgbClr val="c2212f"/>
                </a:solidFill>
                <a:latin typeface="Zoho Puvi"/>
              </a:rPr>
              <a:t>PT</a:t>
            </a:r>
            <a:endParaRPr b="0" dirty="0" lang="en-US" sz="1600">
              <a:solidFill>
                <a:srgbClr val="c2212f"/>
              </a:solidFill>
              <a:latin typeface="Zoho Puvi"/>
            </a:endParaRPr>
          </a:p>
        </p:txBody>
      </p:sp>
      <p:sp>
        <p:nvSpPr>
          <p:cNvPr id="9" name="">
            <a:extLst>
              <a:ext uri="{F3CBDDBC-2835-45FA-8789-C8679D0FFBB7}">
                <a16:creationId xmlns:a16="http://schemas.microsoft.com/office/drawing/2010/main" id="{2528E7C3-82C4-4848-A028-74D342C20CAB}"/>
              </a:ext>
            </a:extLst>
          </p:cNvPr>
          <p:cNvSpPr txBox="1"/>
          <p:nvPr/>
        </p:nvSpPr>
        <p:spPr>
          <a:xfrm flipH="false" flipV="false" rot="0">
            <a:off x="5536149" y="4353201"/>
            <a:ext cx="1144028" cy="339032"/>
          </a:xfrm>
          <a:prstGeom prst="rect">
            <a:avLst/>
          </a:prstGeom>
        </p:spPr>
        <p:txBody>
          <a:bodyPr anchor="t" bIns="47625" lIns="95250" rIns="95250" rtlCol="0" tIns="47625">
            <a:spAutoFit/>
          </a:bodyPr>
          <a:lstStyle/>
          <a:p>
            <a:pPr algn="ctr">
              <a:defRPr dirty="0" lang="en-US" sz="1400"/>
            </a:pPr>
            <a:r>
              <a:rPr b="0" dirty="0" err="1" lang="en-US" sz="1600">
                <a:solidFill>
                  <a:srgbClr val="c2212f"/>
                </a:solidFill>
                <a:latin typeface="Zoho Puvi"/>
              </a:rPr>
              <a:t>LWF</a:t>
            </a:r>
            <a:endParaRPr b="0" dirty="0" err="1" lang="en-US" sz="1600">
              <a:solidFill>
                <a:srgbClr val="c2212f"/>
              </a:solidFill>
              <a:latin typeface="Zoho Puvi"/>
            </a:endParaRPr>
          </a:p>
        </p:txBody>
      </p:sp>
      <p:sp>
        <p:nvSpPr>
          <p:cNvPr id="10" name="">
            <a:extLst>
              <a:ext uri="{A315AE2D-9AF2-40F2-AF19-B356063F0FC2}">
                <a16:creationId xmlns:a16="http://schemas.microsoft.com/office/drawing/2010/main" id="{79A53028-98C4-4081-ACA9-E72C827BAEB1}"/>
              </a:ext>
            </a:extLst>
          </p:cNvPr>
          <p:cNvSpPr/>
          <p:nvPr/>
        </p:nvSpPr>
        <p:spPr>
          <a:xfrm flipH="false" flipV="false" rot="0">
            <a:off x="4461681" y="4359334"/>
            <a:ext cx="949594" cy="330471"/>
          </a:xfrm>
          <a:prstGeom prst="roundRect">
            <a:avLst>
              <a:gd fmla="val 50000" name="adj"/>
            </a:avLst>
          </a:prstGeom>
          <a:noFill/>
          <a:ln cap="flat" w="9525">
            <a:solidFill>
              <a:srgbClr val="c2212f"/>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11" name="">
            <a:extLst>
              <a:ext uri="{7636D697-E9E6-4B6A-8614-93C87751BAEE}">
                <a16:creationId xmlns:a16="http://schemas.microsoft.com/office/drawing/2010/main" id="{E3E08CFB-244C-4F5B-A289-C2F36D356957}"/>
              </a:ext>
            </a:extLst>
          </p:cNvPr>
          <p:cNvSpPr/>
          <p:nvPr/>
        </p:nvSpPr>
        <p:spPr>
          <a:xfrm flipH="false" flipV="false" rot="0">
            <a:off x="5627762" y="4359334"/>
            <a:ext cx="949594" cy="330471"/>
          </a:xfrm>
          <a:prstGeom prst="roundRect">
            <a:avLst>
              <a:gd fmla="val 50000" name="adj"/>
            </a:avLst>
          </a:prstGeom>
          <a:noFill/>
          <a:ln cap="flat" w="9525">
            <a:solidFill>
              <a:srgbClr val="c2212f"/>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12" name="">
            <a:extLst>
              <a:ext uri="{46D44C6E-5B32-4727-9C54-EC5335D78A56}">
                <a16:creationId xmlns:a16="http://schemas.microsoft.com/office/drawing/2010/main" id="{A84B70C8-9171-45F6-AAF9-3893351C8191}"/>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828C76AD-6F41-4343-B7CF-130EE644BF9D}">
        <p14:creationId xmlns:p14="http://schemas.microsoft.com/office/powerpoint/2010/main" val="1710311169097"/>
      </p:ext>
    </p:extLst>
  </p:cSld>
  <p:clrMapOvr>
    <a:masterClrMapping/>
  </p:clrMapOvr>
</p:sld>
</file>

<file path=ppt/slides/slide3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309A2D2D-D20D-434C-A396-282D4DC64AD0}">
                <a16:creationId xmlns:a16="http://schemas.microsoft.com/office/drawing/2010/main" id="{65B063D4-0743-4D5E-809A-DF590EB44F0A}"/>
              </a:ext>
            </a:extLst>
          </p:cNvPr>
          <p:cNvSpPr/>
          <p:nvPr/>
        </p:nvSpPr>
        <p:spPr>
          <a:xfrm flipH="false" flipV="false" rot="0">
            <a:off x="-19050" y="0"/>
            <a:ext cx="2809164"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C4B85827-EB60-4230-A422-29B9EC5730E9}">
                <a16:creationId xmlns:a16="http://schemas.microsoft.com/office/drawing/2010/main" id="{228D4713-01DA-489C-9C9F-695BA95C07A3}"/>
              </a:ext>
            </a:extLst>
          </p:cNvPr>
          <p:cNvSpPr txBox="1"/>
          <p:nvPr/>
        </p:nvSpPr>
        <p:spPr>
          <a:xfrm flipH="false" flipV="false" rot="0">
            <a:off x="104775" y="393582"/>
            <a:ext cx="1691887"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Setup</a:t>
            </a:r>
            <a:endParaRPr b="0" dirty="0" lang="en-US" sz="2800">
              <a:solidFill>
                <a:srgbClr val="c2212f"/>
              </a:solidFill>
              <a:latin typeface="Zoho Puvi"/>
            </a:endParaRPr>
          </a:p>
        </p:txBody>
      </p:sp>
      <p:sp>
        <p:nvSpPr>
          <p:cNvPr id="4" name="">
            <a:extLst>
              <a:ext uri="{08E7029F-CD75-443F-B420-B7536276C80C}">
                <a16:creationId xmlns:a16="http://schemas.microsoft.com/office/drawing/2010/main" id="{B2DAC1D4-B379-44A6-A35A-88D9F3D7FD08}"/>
              </a:ext>
            </a:extLst>
          </p:cNvPr>
          <p:cNvSpPr txBox="1"/>
          <p:nvPr/>
        </p:nvSpPr>
        <p:spPr>
          <a:xfrm flipH="false" flipV="false" rot="0">
            <a:off x="104775" y="929735"/>
            <a:ext cx="2784995" cy="2334901"/>
          </a:xfrm>
          <a:prstGeom prst="rect">
            <a:avLst/>
          </a:prstGeom>
        </p:spPr>
        <p:txBody>
          <a:bodyPr anchor="ctr"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Organization Setup</a:t>
            </a:r>
          </a:p>
          <a:p>
            <a:pPr algn="l" indent="-342900" marL="342900">
              <a:lnSpc>
                <a:spcPct val="175000"/>
              </a:lnSpc>
              <a:buFont typeface="Arial"/>
              <a:buChar char="•"/>
              <a:defRPr dirty="0" lang="en-US" sz="1400"/>
            </a:pPr>
            <a:r>
              <a:rPr b="0" dirty="0" err="1" lang="en-US" sz="1400">
                <a:solidFill>
                  <a:srgbClr val="000000"/>
                </a:solidFill>
                <a:latin typeface="Zoho Puvi"/>
              </a:rPr>
              <a:t>Work Locations</a:t>
            </a:r>
            <a:r>
              <a:rPr b="0" dirty="0" err="1" lang="en-US" sz="1400">
                <a:solidFill>
                  <a:srgbClr val="000000"/>
                </a:solidFill>
                <a:latin typeface="Zoho Puvi"/>
              </a:rPr>
              <a:t> </a:t>
            </a:r>
          </a:p>
          <a:p>
            <a:pPr algn="l" indent="-342900" marL="342900">
              <a:lnSpc>
                <a:spcPct val="175000"/>
              </a:lnSpc>
              <a:buFont typeface="Arial"/>
              <a:buChar char="•"/>
              <a:defRPr dirty="0" lang="en-US" sz="1400"/>
            </a:pPr>
            <a:r>
              <a:rPr b="0" dirty="0" err="1" lang="en-US" sz="1400">
                <a:solidFill>
                  <a:srgbClr val="000000"/>
                </a:solidFill>
                <a:latin typeface="Zoho Puvi"/>
              </a:rPr>
              <a:t>Tax Information</a:t>
            </a:r>
          </a:p>
          <a:p>
            <a:pPr algn="l" indent="-342900" marL="342900">
              <a:lnSpc>
                <a:spcPct val="175000"/>
              </a:lnSpc>
              <a:buFont typeface="Arial"/>
              <a:buChar char="•"/>
              <a:defRPr dirty="0" lang="en-US" sz="1400"/>
            </a:pPr>
            <a:r>
              <a:rPr b="0" dirty="0" lang="en-US" sz="1400">
                <a:solidFill>
                  <a:srgbClr val="000000"/>
                </a:solidFill>
                <a:latin typeface="Zoho Puvi"/>
              </a:rPr>
              <a:t>Pay Schedule</a:t>
            </a:r>
          </a:p>
          <a:p>
            <a:pPr algn="l" indent="-342900" lvl="0" marL="342900">
              <a:lnSpc>
                <a:spcPct val="175000"/>
              </a:lnSpc>
              <a:buFont typeface="Arial"/>
              <a:buChar char="•"/>
              <a:defRPr dirty="0" lang="en-US" sz="1400"/>
            </a:pPr>
            <a:r>
              <a:rPr b="0" dirty="0" lang="en-US" sz="1400">
                <a:solidFill>
                  <a:srgbClr val="000000"/>
                </a:solidFill>
                <a:latin typeface="Zoho Puvi"/>
              </a:rPr>
              <a:t>Statutory Components</a:t>
            </a:r>
          </a:p>
          <a:p>
            <a:pPr algn="l" indent="-342900" lvl="0" marL="342900">
              <a:lnSpc>
                <a:spcPct val="175000"/>
              </a:lnSpc>
              <a:buFont typeface="Arial"/>
              <a:buChar char="•"/>
              <a:defRPr dirty="0" lang="en-US" sz="1400"/>
            </a:pPr>
            <a:r>
              <a:rPr b="1" dirty="0" lang="en-US" sz="1400">
                <a:solidFill>
                  <a:srgbClr val="c2212f"/>
                </a:solidFill>
                <a:latin typeface="Zoho Puvi"/>
              </a:rPr>
              <a:t>Salary Components</a:t>
            </a:r>
            <a:endParaRPr b="1" dirty="0" lang="en-US" sz="1400">
              <a:solidFill>
                <a:srgbClr val="c2212f"/>
              </a:solidFill>
              <a:latin typeface="Zoho Puvi"/>
            </a:endParaRPr>
          </a:p>
        </p:txBody>
      </p:sp>
      <p:pic>
        <p:nvPicPr>
          <p:cNvPr id="5" name="">
            <a:extLst>
              <a:ext uri="{9E0BE523-3CCA-4177-9A45-46BBB7900CE1}">
                <a16:creationId xmlns:a16="http://schemas.microsoft.com/office/drawing/2010/main" id="{9FC8E63A-20D8-45FE-AE55-6C00889A4184}"/>
              </a:ext>
            </a:extLst>
          </p:cNvPr>
          <p:cNvPicPr>
            <a:picLocks noChangeAspect="true"/>
          </p:cNvPicPr>
          <p:nvPr/>
        </p:nvPicPr>
        <p:blipFill>
          <a:blip r:embed="rId2"/>
          <a:stretch>
            <a:fillRect/>
          </a:stretch>
        </p:blipFill>
        <p:spPr>
          <a:xfrm flipH="false" flipV="false" rot="0">
            <a:off x="3193465" y="1302648"/>
            <a:ext cx="5659930" cy="253582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E435C2F0-BBB7-40BF-8D62-79F70FB1E57F}">
                <a16:creationId xmlns:a16="http://schemas.microsoft.com/office/drawing/2010/main" id="{8CE87D16-E8DA-4E06-A8C3-8542ABCC85DE}"/>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8C8E966E-3D15-4AC9-B0E3-805B18C228A3}">
        <p14:creationId xmlns:p14="http://schemas.microsoft.com/office/powerpoint/2010/main" val="1710311169101"/>
      </p:ext>
    </p:extLst>
  </p:cSld>
  <p:clrMapOvr>
    <a:masterClrMapping/>
  </p:clrMapOvr>
</p:sld>
</file>

<file path=ppt/slides/slide3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D3A3A6A4-7E60-4082-A8AF-262212540C8D}">
                <a16:creationId xmlns:a16="http://schemas.microsoft.com/office/drawing/2010/main" id="{1D7F30D6-CBA1-4E1A-85D1-2D30C5F69E99}"/>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Simplifying onboarding</a:t>
            </a:r>
            <a:endParaRPr b="0" dirty="0" lang="en-US" sz="2800">
              <a:solidFill>
                <a:srgbClr val="c2212f"/>
              </a:solidFill>
              <a:latin typeface="Zoho Puvi"/>
            </a:endParaRPr>
          </a:p>
        </p:txBody>
      </p:sp>
      <p:sp>
        <p:nvSpPr>
          <p:cNvPr id="3" name="">
            <a:extLst>
              <a:ext uri="{2E4CDFA9-B593-4E66-A031-F9469A275C84}">
                <a16:creationId xmlns:a16="http://schemas.microsoft.com/office/drawing/2010/main" id="{7B7411FA-66AF-4397-B720-8262F24E0BEB}"/>
              </a:ext>
            </a:extLst>
          </p:cNvPr>
          <p:cNvSpPr txBox="1"/>
          <p:nvPr/>
        </p:nvSpPr>
        <p:spPr>
          <a:xfrm flipH="false" flipV="false" rot="0">
            <a:off x="4164120" y="756923"/>
            <a:ext cx="4372813"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Adding employees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Import</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Auto-sync</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err="1" lang="en-US" sz="1400">
                <a:solidFill>
                  <a:schemeClr val="tx1"/>
                </a:solidFill>
                <a:latin typeface="Zoho Puvi"/>
              </a:rPr>
              <a:t>Templated</a:t>
            </a:r>
            <a:r>
              <a:rPr b="0" dirty="0" lang="en-US" sz="1400">
                <a:solidFill>
                  <a:schemeClr val="tx1"/>
                </a:solidFill>
                <a:latin typeface="Zoho Puvi"/>
              </a:rPr>
              <a:t> salary structure</a:t>
            </a:r>
            <a:endParaRPr b="0" dirty="0" lang="en-US" sz="1400">
              <a:solidFill>
                <a:schemeClr val="tx1"/>
              </a:solidFill>
              <a:latin typeface="Zoho Puvi"/>
            </a:endParaRPr>
          </a:p>
        </p:txBody>
      </p:sp>
      <p:sp>
        <p:nvSpPr>
          <p:cNvPr id="4" name="">
            <a:extLst>
              <a:ext uri="{E46A0AAB-186A-428C-8459-0B6899B8320B}">
                <a16:creationId xmlns:a16="http://schemas.microsoft.com/office/drawing/2010/main" id="{6E013EBA-7983-499A-B532-1A43B2807017}"/>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482284A8-DCF8-49C4-AF3C-715F9E85BB5E}">
                <a16:creationId xmlns:a16="http://schemas.microsoft.com/office/drawing/2010/main" id="{1410718B-627D-47B4-8A48-8AB342FD2C4E}"/>
              </a:ext>
            </a:extLst>
          </p:cNvPr>
          <p:cNvPicPr>
            <a:picLocks noChangeAspect="true"/>
          </p:cNvPicPr>
          <p:nvPr/>
        </p:nvPicPr>
        <p:blipFill>
          <a:blip r:embed="rId2"/>
          <a:stretch>
            <a:fillRect/>
          </a:stretch>
        </p:blipFill>
        <p:spPr>
          <a:xfrm flipH="false" flipV="false" rot="0">
            <a:off x="0" y="3289268"/>
            <a:ext cx="2871105" cy="1851863"/>
          </a:xfrm>
          <a:prstGeom prst="rect">
            <a:avLst/>
          </a:prstGeom>
          <a:noFill/>
        </p:spPr>
      </p:pic>
      <p:pic>
        <p:nvPicPr>
          <p:cNvPr id="6" name="">
            <a:extLst>
              <a:ext uri="{90C70CE0-6F21-4FC0-9625-1E49047663CC}">
                <a16:creationId xmlns:a16="http://schemas.microsoft.com/office/drawing/2010/main" id="{D4B5510A-8D87-4829-ABDD-C992CD94829B}"/>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C0AAE763-41C0-4502-9122-8EBD3718CC89}">
        <p14:creationId xmlns:p14="http://schemas.microsoft.com/office/powerpoint/2010/main" val="1710311169103"/>
      </p:ext>
    </p:extLst>
  </p:cSld>
  <p:clrMapOvr>
    <a:masterClrMapping/>
  </p:clrMapOvr>
</p:sld>
</file>

<file path=ppt/slides/slide3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A898EDF1-5369-4CDE-B6F9-28343EBBA36E}">
                <a16:creationId xmlns:a16="http://schemas.microsoft.com/office/drawing/2010/main" id="{95A4C86E-EBDF-44D9-A1E3-2CA650F2402F}"/>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9edeb"/>
                </a:solidFill>
              </a:rPr>
              <a:t/>
            </a:r>
            <a:endParaRPr dirty="0" lang="en-US">
              <a:solidFill>
                <a:srgbClr val="f9edeb"/>
              </a:solidFill>
            </a:endParaRPr>
          </a:p>
        </p:txBody>
      </p:sp>
      <p:pic>
        <p:nvPicPr>
          <p:cNvPr id="3" name="">
            <a:extLst>
              <a:ext uri="{2BAED4CC-F20A-454B-AD54-932E0DC5AD95}">
                <a16:creationId xmlns:a16="http://schemas.microsoft.com/office/drawing/2010/main" id="{C139CCDD-088C-4FF7-BF27-D3CA7D2AE7CB}"/>
              </a:ext>
            </a:extLst>
          </p:cNvPr>
          <p:cNvPicPr>
            <a:picLocks noChangeAspect="true"/>
          </p:cNvPicPr>
          <p:nvPr/>
        </p:nvPicPr>
        <p:blipFill>
          <a:blip r:embed="rId2"/>
          <a:stretch>
            <a:fillRect/>
          </a:stretch>
        </p:blipFill>
        <p:spPr>
          <a:xfrm flipH="false" flipV="false" rot="0">
            <a:off x="3073736" y="719966"/>
            <a:ext cx="4203962" cy="382042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4" name="">
            <a:extLst>
              <a:ext uri="{4EE52CDB-EB4A-4178-A83C-99DDEC8DA2B6}">
                <a16:creationId xmlns:a16="http://schemas.microsoft.com/office/drawing/2010/main" id="{DD0E471C-10BD-4998-B0B1-53C05569A17F}"/>
              </a:ext>
            </a:extLst>
          </p:cNvPr>
          <p:cNvPicPr>
            <a:picLocks noChangeAspect="true"/>
          </p:cNvPicPr>
          <p:nvPr/>
        </p:nvPicPr>
        <p:blipFill>
          <a:blip r:embed="rId3"/>
          <a:stretch>
            <a:fillRect/>
          </a:stretch>
        </p:blipFill>
        <p:spPr>
          <a:xfrm flipH="false" flipV="false" rot="0">
            <a:off x="4259561" y="1840277"/>
            <a:ext cx="3912358" cy="223085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5" name="">
            <a:extLst>
              <a:ext uri="{8B6630B1-C353-4918-9FDB-79A8A3C143F3}">
                <a16:creationId xmlns:a16="http://schemas.microsoft.com/office/drawing/2010/main" id="{215DCC1E-927C-4100-A7CF-A3C54EACD518}"/>
              </a:ext>
            </a:extLst>
          </p:cNvPr>
          <p:cNvSpPr txBox="1"/>
          <p:nvPr/>
        </p:nvSpPr>
        <p:spPr>
          <a:xfrm flipH="false" flipV="false" rot="0">
            <a:off x="2982830" y="342833"/>
            <a:ext cx="2258206" cy="339032"/>
          </a:xfrm>
          <a:prstGeom prst="rect">
            <a:avLst/>
          </a:prstGeom>
        </p:spPr>
        <p:txBody>
          <a:bodyPr anchor="t" bIns="47625" lIns="95250" rIns="95250" rtlCol="0" tIns="47625">
            <a:spAutoFit/>
          </a:bodyPr>
          <a:lstStyle/>
          <a:p>
            <a:pPr algn="l">
              <a:defRPr dirty="0" lang="en-US" sz="1400"/>
            </a:pPr>
            <a:r>
              <a:rPr b="0" dirty="0" lang="en-US" sz="1600">
                <a:solidFill>
                  <a:srgbClr val="1e223d"/>
                </a:solidFill>
                <a:latin typeface="Zoho Puvi"/>
              </a:rPr>
              <a:t>Basic Details</a:t>
            </a:r>
            <a:endParaRPr b="0" dirty="0" lang="en-US" sz="1600">
              <a:solidFill>
                <a:srgbClr val="1e223d"/>
              </a:solidFill>
              <a:latin typeface="Zoho Puvi"/>
            </a:endParaRPr>
          </a:p>
        </p:txBody>
      </p:sp>
      <p:sp>
        <p:nvSpPr>
          <p:cNvPr id="6" name="">
            <a:extLst>
              <a:ext uri="{12085895-B151-4D1F-8907-D3F416ED80AF}">
                <a16:creationId xmlns:a16="http://schemas.microsoft.com/office/drawing/2010/main" id="{D4053F05-DC6E-411E-92A8-16C15D6054C9}"/>
              </a:ext>
            </a:extLst>
          </p:cNvPr>
          <p:cNvSpPr txBox="1"/>
          <p:nvPr/>
        </p:nvSpPr>
        <p:spPr>
          <a:xfrm flipH="false" flipV="false" rot="0">
            <a:off x="104775" y="393582"/>
            <a:ext cx="2370934"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Onboarding</a:t>
            </a:r>
            <a:endParaRPr b="0" dirty="0" lang="en-US" sz="2800">
              <a:solidFill>
                <a:srgbClr val="c2212f"/>
              </a:solidFill>
              <a:latin typeface="Zoho Puvi"/>
            </a:endParaRPr>
          </a:p>
        </p:txBody>
      </p:sp>
      <p:sp>
        <p:nvSpPr>
          <p:cNvPr id="7" name="">
            <a:extLst>
              <a:ext uri="{AE8AF6A9-7BC7-4C22-BB33-33CD178D92DB}">
                <a16:creationId xmlns:a16="http://schemas.microsoft.com/office/drawing/2010/main" id="{F7DD1BCA-6A54-4272-9D16-3A549DA5E4FF}"/>
              </a:ext>
            </a:extLst>
          </p:cNvPr>
          <p:cNvSpPr txBox="1"/>
          <p:nvPr/>
        </p:nvSpPr>
        <p:spPr>
          <a:xfrm flipH="false" flipV="false" rot="0">
            <a:off x="104775" y="92973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1" dirty="0" err="1" lang="en-US" sz="1400">
                <a:solidFill>
                  <a:srgbClr val="c2212f"/>
                </a:solidFill>
                <a:latin typeface="Zoho Puvi"/>
              </a:rPr>
              <a:t>Add Employees</a:t>
            </a:r>
          </a:p>
          <a:p>
            <a:pPr algn="l" indent="-342900" marL="342900">
              <a:lnSpc>
                <a:spcPct val="175000"/>
              </a:lnSpc>
              <a:buFont typeface="Arial"/>
              <a:buChar char="•"/>
              <a:defRPr dirty="0" lang="en-US" sz="1400"/>
            </a:pPr>
            <a:r>
              <a:rPr b="0" baseline="0" cap="none" dirty="0" err="1" i="0" lang="en-US" strike="noStrike" sz="1400" u="none">
                <a:solidFill>
                  <a:schemeClr val="tx1"/>
                </a:solidFill>
                <a:latin typeface="Zoho Puvi"/>
              </a:rPr>
              <a:t>Bulk-Import</a:t>
            </a:r>
          </a:p>
          <a:p>
            <a:pPr algn="l" indent="-342900" marL="342900">
              <a:lnSpc>
                <a:spcPct val="175000"/>
              </a:lnSpc>
              <a:buFont typeface="Arial"/>
              <a:buChar char="•"/>
              <a:defRPr dirty="0" lang="en-US" sz="1400"/>
            </a:pPr>
            <a:r>
              <a:rPr b="0" dirty="0" err="1" lang="en-US" sz="1400">
                <a:solidFill>
                  <a:schemeClr val="tx1"/>
                </a:solidFill>
                <a:latin typeface="Zoho Puvi"/>
              </a:rPr>
              <a:t>Auto Sync</a:t>
            </a:r>
          </a:p>
          <a:p>
            <a:pPr algn="l" indent="-342900" marL="342900">
              <a:lnSpc>
                <a:spcPct val="175000"/>
              </a:lnSpc>
              <a:buFont typeface="Arial"/>
              <a:buChar char="•"/>
              <a:defRPr dirty="0" lang="en-US" sz="1400"/>
            </a:pPr>
            <a:r>
              <a:rPr b="0" dirty="0" err="1" lang="en-US" sz="1400">
                <a:solidFill>
                  <a:schemeClr val="tx1"/>
                </a:solidFill>
                <a:latin typeface="Zoho Puvi"/>
              </a:rPr>
              <a:t>Salary Templates</a:t>
            </a:r>
          </a:p>
          <a:p>
            <a:pPr algn="l" indent="-342900" marL="342900">
              <a:lnSpc>
                <a:spcPct val="175000"/>
              </a:lnSpc>
              <a:buFont typeface="Arial"/>
              <a:buChar char="•"/>
              <a:defRPr dirty="0" lang="en-US" sz="1400"/>
            </a:pPr>
            <a:r>
              <a:rPr b="0" dirty="0" err="1" lang="en-US" sz="1400">
                <a:solidFill>
                  <a:schemeClr val="tx1"/>
                </a:solidFill>
                <a:latin typeface="Zoho Puvi"/>
              </a:rPr>
              <a:t>Previous Payroll Data</a:t>
            </a:r>
            <a:endParaRPr b="0" dirty="0" err="1" lang="en-US" sz="1400">
              <a:solidFill>
                <a:schemeClr val="tx1"/>
              </a:solidFill>
              <a:latin typeface="Zoho Puvi"/>
            </a:endParaRPr>
          </a:p>
        </p:txBody>
      </p:sp>
      <p:pic>
        <p:nvPicPr>
          <p:cNvPr id="8" name="">
            <a:extLst>
              <a:ext uri="{D8BEE27E-C762-4A1C-969B-A65C12295002}">
                <a16:creationId xmlns:a16="http://schemas.microsoft.com/office/drawing/2010/main" id="{97BEE4DA-8210-49A3-A7C3-644009897F84}"/>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DE9FB8D9-6D3A-4B8A-A0E1-D78FC5E8692F}">
        <p14:creationId xmlns:p14="http://schemas.microsoft.com/office/powerpoint/2010/main" val="1710311169105"/>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4"/>
    </p:bldLst>
  </p:timing>
</p:sld>
</file>

<file path=ppt/slides/slide3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A9B46A1A-3EC4-4DC9-982F-1FFAD33AF3B6}">
                <a16:creationId xmlns:a16="http://schemas.microsoft.com/office/drawing/2010/main" id="{D6D606CB-79E3-45AB-9200-B913C9BD8C23}"/>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8D4337F8-885B-4AC7-9AF7-1AC02018D702}">
                <a16:creationId xmlns:a16="http://schemas.microsoft.com/office/drawing/2010/main" id="{D0CB267E-B712-43FC-A978-6BE460CF3A18}"/>
              </a:ext>
            </a:extLst>
          </p:cNvPr>
          <p:cNvPicPr>
            <a:picLocks noChangeAspect="true"/>
          </p:cNvPicPr>
          <p:nvPr/>
        </p:nvPicPr>
        <p:blipFill>
          <a:blip r:embed="rId2"/>
          <a:stretch>
            <a:fillRect/>
          </a:stretch>
        </p:blipFill>
        <p:spPr>
          <a:xfrm flipH="false" flipV="false" rot="0">
            <a:off x="3690928" y="1230849"/>
            <a:ext cx="4713257" cy="225365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0A9CE626-E24F-4E90-90D9-F781462F1272}">
                <a16:creationId xmlns:a16="http://schemas.microsoft.com/office/drawing/2010/main" id="{A231D1D9-3F2A-495B-9B18-0A8D2F03841A}"/>
              </a:ext>
            </a:extLst>
          </p:cNvPr>
          <p:cNvSpPr txBox="1"/>
          <p:nvPr/>
        </p:nvSpPr>
        <p:spPr>
          <a:xfrm flipH="false" flipV="false" rot="0">
            <a:off x="104775" y="393582"/>
            <a:ext cx="2370934"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Onboarding</a:t>
            </a:r>
            <a:endParaRPr b="0" dirty="0" lang="en-US" sz="2800">
              <a:solidFill>
                <a:srgbClr val="c2212f"/>
              </a:solidFill>
              <a:latin typeface="Zoho Puvi"/>
            </a:endParaRPr>
          </a:p>
        </p:txBody>
      </p:sp>
      <p:sp>
        <p:nvSpPr>
          <p:cNvPr id="5" name="">
            <a:extLst>
              <a:ext uri="{6B8FB41B-8C0C-49E0-948E-C1D0895460A3}">
                <a16:creationId xmlns:a16="http://schemas.microsoft.com/office/drawing/2010/main" id="{ABD74135-14F2-4746-A6FC-AA4ED78B6920}"/>
              </a:ext>
            </a:extLst>
          </p:cNvPr>
          <p:cNvSpPr txBox="1"/>
          <p:nvPr/>
        </p:nvSpPr>
        <p:spPr>
          <a:xfrm flipH="false" flipV="false" rot="0">
            <a:off x="104775" y="92973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Add Employees</a:t>
            </a:r>
          </a:p>
          <a:p>
            <a:pPr algn="l" indent="-342900" marL="342900">
              <a:lnSpc>
                <a:spcPct val="175000"/>
              </a:lnSpc>
              <a:buFont typeface="Arial"/>
              <a:buChar char="•"/>
              <a:defRPr dirty="0" lang="en-US" sz="1400"/>
            </a:pPr>
            <a:r>
              <a:rPr b="1" baseline="0" cap="none" dirty="0" err="1" i="0" lang="en-US" strike="noStrike" sz="1400" u="none">
                <a:solidFill>
                  <a:srgbClr val="c2212f"/>
                </a:solidFill>
                <a:latin typeface="Zoho Puvi"/>
              </a:rPr>
              <a:t>Bulk-Import</a:t>
            </a:r>
          </a:p>
          <a:p>
            <a:pPr algn="l" indent="-342900" marL="342900">
              <a:lnSpc>
                <a:spcPct val="175000"/>
              </a:lnSpc>
              <a:buFont typeface="Arial"/>
              <a:buChar char="•"/>
              <a:defRPr dirty="0" lang="en-US" sz="1400"/>
            </a:pPr>
            <a:r>
              <a:rPr b="0" dirty="0" err="1" lang="en-US" sz="1400">
                <a:solidFill>
                  <a:schemeClr val="tx1"/>
                </a:solidFill>
                <a:latin typeface="Zoho Puvi"/>
              </a:rPr>
              <a:t>Auto Sync</a:t>
            </a:r>
          </a:p>
          <a:p>
            <a:pPr algn="l" indent="-342900" marL="342900">
              <a:lnSpc>
                <a:spcPct val="175000"/>
              </a:lnSpc>
              <a:buFont typeface="Arial"/>
              <a:buChar char="•"/>
              <a:defRPr dirty="0" lang="en-US" sz="1400"/>
            </a:pPr>
            <a:r>
              <a:rPr b="0" dirty="0" err="1" lang="en-US" sz="1400">
                <a:solidFill>
                  <a:schemeClr val="tx1"/>
                </a:solidFill>
                <a:latin typeface="Zoho Puvi"/>
              </a:rPr>
              <a:t>Salary Templates</a:t>
            </a:r>
          </a:p>
          <a:p>
            <a:pPr algn="l" indent="-342900" marL="342900">
              <a:lnSpc>
                <a:spcPct val="175000"/>
              </a:lnSpc>
              <a:buFont typeface="Arial"/>
              <a:buChar char="•"/>
              <a:defRPr dirty="0" lang="en-US" sz="1400"/>
            </a:pPr>
            <a:r>
              <a:rPr b="0" dirty="0" err="1" lang="en-US" sz="1400">
                <a:solidFill>
                  <a:schemeClr val="tx1"/>
                </a:solidFill>
                <a:latin typeface="Zoho Puvi"/>
              </a:rPr>
              <a:t>Previous Payroll Data</a:t>
            </a:r>
            <a:endParaRPr b="0" dirty="0" err="1" lang="en-US" sz="1400">
              <a:solidFill>
                <a:schemeClr val="tx1"/>
              </a:solidFill>
              <a:latin typeface="Zoho Puvi"/>
            </a:endParaRPr>
          </a:p>
        </p:txBody>
      </p:sp>
      <p:pic>
        <p:nvPicPr>
          <p:cNvPr id="6" name="">
            <a:extLst>
              <a:ext uri="{E7B39C06-BF12-4556-96A0-D924B041CAE6}">
                <a16:creationId xmlns:a16="http://schemas.microsoft.com/office/drawing/2010/main" id="{9388C386-062B-4717-A7A7-77BC4B62DC48}"/>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16071E24-F7F6-4AE3-AF73-0C0DE1D8CB78}">
        <p14:creationId xmlns:p14="http://schemas.microsoft.com/office/powerpoint/2010/main" val="1710311169107"/>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250" fill="hold" id="6">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3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C9BF2BF2-30BB-4D8E-A0B0-35991BEA4932}">
                <a16:creationId xmlns:a16="http://schemas.microsoft.com/office/drawing/2010/main" id="{EEC89462-A767-406D-B1E6-7F680CF5BF36}"/>
              </a:ext>
            </a:extLst>
          </p:cNvPr>
          <p:cNvSpPr/>
          <p:nvPr/>
        </p:nvSpPr>
        <p:spPr>
          <a:xfrm flipH="false" flipV="false" rot="0">
            <a:off x="5746942" y="446998"/>
            <a:ext cx="1579387" cy="686533"/>
          </a:xfrm>
          <a:prstGeom prst="roundRect">
            <a:avLst>
              <a:gd fmla="val 50000" name="adj"/>
            </a:avLst>
          </a:prstGeom>
          <a:solidFill>
            <a:schemeClr val="bg1"/>
          </a:solidFill>
          <a:ln cap="flat" w="14288">
            <a:solidFill>
              <a:schemeClr val="bg1">
                <a:lumMod val="95000"/>
              </a:schemeClr>
            </a:solidFill>
            <a:prstDash val="solid"/>
            <a:round/>
          </a:ln>
          <a:effectLst>
            <a:outerShdw blurRad="304800" dir="5400000" dist="38100">
              <a:srgbClr val="3f3f3f">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E0F5EC40-41F2-42E7-8EAD-C41C573B6288}">
                <a16:creationId xmlns:a16="http://schemas.microsoft.com/office/drawing/2010/main" id="{FB4B56FA-339C-4BD4-B852-91AAD04A5F0A}"/>
              </a:ext>
            </a:extLst>
          </p:cNvPr>
          <p:cNvSpPr/>
          <p:nvPr/>
        </p:nvSpPr>
        <p:spPr>
          <a:xfrm flipH="false" flipV="false" rot="0">
            <a:off x="3964343" y="446998"/>
            <a:ext cx="1579387" cy="686533"/>
          </a:xfrm>
          <a:prstGeom prst="roundRect">
            <a:avLst>
              <a:gd fmla="val 50000" name="adj"/>
            </a:avLst>
          </a:prstGeom>
          <a:solidFill>
            <a:schemeClr val="bg1"/>
          </a:solidFill>
          <a:ln cap="flat" w="14288">
            <a:solidFill>
              <a:schemeClr val="bg1">
                <a:lumMod val="95000"/>
              </a:schemeClr>
            </a:solidFill>
            <a:prstDash val="solid"/>
            <a:round/>
          </a:ln>
          <a:effectLst>
            <a:outerShdw blurRad="304800" dir="5400000" dist="38100">
              <a:srgbClr val="3f3f3f">
                <a:alpha val="10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7324C6B0-AFFF-47B8-B1B1-1DEC8AD3E221}">
                <a16:creationId xmlns:a16="http://schemas.microsoft.com/office/drawing/2010/main" id="{63008157-D09C-4B35-9EA6-BAF0AD41C32E}"/>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5" name="">
            <a:extLst>
              <a:ext uri="{62D8C149-AE39-4479-8816-A672CA11DF06}">
                <a16:creationId xmlns:a16="http://schemas.microsoft.com/office/drawing/2010/main" id="{A71FD849-9BCF-424D-9F94-A7A462E0050C}"/>
              </a:ext>
            </a:extLst>
          </p:cNvPr>
          <p:cNvSpPr txBox="1"/>
          <p:nvPr/>
        </p:nvSpPr>
        <p:spPr>
          <a:xfrm flipH="false" flipV="false" rot="0">
            <a:off x="104775" y="393582"/>
            <a:ext cx="2370934"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Onboarding</a:t>
            </a:r>
            <a:endParaRPr b="0" dirty="0" lang="en-US" sz="2800">
              <a:solidFill>
                <a:srgbClr val="c2212f"/>
              </a:solidFill>
              <a:latin typeface="Zoho Puvi"/>
            </a:endParaRPr>
          </a:p>
        </p:txBody>
      </p:sp>
      <p:sp>
        <p:nvSpPr>
          <p:cNvPr id="6" name="">
            <a:extLst>
              <a:ext uri="{E4EAED03-A46D-4F64-A4C4-E3F51ED63CB5}">
                <a16:creationId xmlns:a16="http://schemas.microsoft.com/office/drawing/2010/main" id="{71F98AF9-B0A3-424E-A8A9-6696D1FB0C7C}"/>
              </a:ext>
            </a:extLst>
          </p:cNvPr>
          <p:cNvSpPr txBox="1"/>
          <p:nvPr/>
        </p:nvSpPr>
        <p:spPr>
          <a:xfrm flipH="false" flipV="false" rot="0">
            <a:off x="104775" y="92973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Add Employees</a:t>
            </a:r>
          </a:p>
          <a:p>
            <a:pPr algn="l" indent="-342900" marL="342900">
              <a:lnSpc>
                <a:spcPct val="175000"/>
              </a:lnSpc>
              <a:buFont typeface="Arial"/>
              <a:buChar char="•"/>
              <a:defRPr dirty="0" lang="en-US" sz="1400"/>
            </a:pPr>
            <a:r>
              <a:rPr b="0" baseline="0" cap="none" dirty="0" err="1" i="0" lang="en-US" strike="noStrike" sz="1400" u="none">
                <a:solidFill>
                  <a:schemeClr val="tx1"/>
                </a:solidFill>
                <a:latin typeface="Zoho Puvi"/>
              </a:rPr>
              <a:t>Bulk-Import</a:t>
            </a:r>
          </a:p>
          <a:p>
            <a:pPr algn="l" indent="-342900" marL="342900">
              <a:lnSpc>
                <a:spcPct val="175000"/>
              </a:lnSpc>
              <a:buFont typeface="Arial"/>
              <a:buChar char="•"/>
              <a:defRPr dirty="0" lang="en-US" sz="1400"/>
            </a:pPr>
            <a:r>
              <a:rPr b="1" dirty="0" err="1" lang="en-US" sz="1400">
                <a:solidFill>
                  <a:srgbClr val="c2212f"/>
                </a:solidFill>
                <a:latin typeface="Zoho Puvi"/>
              </a:rPr>
              <a:t>Auto Sync</a:t>
            </a:r>
          </a:p>
          <a:p>
            <a:pPr algn="l" indent="-342900" marL="342900">
              <a:lnSpc>
                <a:spcPct val="175000"/>
              </a:lnSpc>
              <a:buFont typeface="Arial"/>
              <a:buChar char="•"/>
              <a:defRPr dirty="0" lang="en-US" sz="1400"/>
            </a:pPr>
            <a:r>
              <a:rPr b="0" dirty="0" err="1" lang="en-US" sz="1400">
                <a:solidFill>
                  <a:schemeClr val="tx1"/>
                </a:solidFill>
                <a:latin typeface="Zoho Puvi"/>
              </a:rPr>
              <a:t>Salary Templates</a:t>
            </a:r>
          </a:p>
          <a:p>
            <a:pPr algn="l" indent="-342900" marL="342900">
              <a:lnSpc>
                <a:spcPct val="175000"/>
              </a:lnSpc>
              <a:buFont typeface="Arial"/>
              <a:buChar char="•"/>
              <a:defRPr dirty="0" lang="en-US" sz="1400"/>
            </a:pPr>
            <a:r>
              <a:rPr b="0" dirty="0" err="1" lang="en-US" sz="1400">
                <a:solidFill>
                  <a:schemeClr val="tx1"/>
                </a:solidFill>
                <a:latin typeface="Zoho Puvi"/>
              </a:rPr>
              <a:t>Previous Payroll Data</a:t>
            </a:r>
            <a:endParaRPr b="0" dirty="0" err="1" lang="en-US" sz="1400">
              <a:solidFill>
                <a:schemeClr val="tx1"/>
              </a:solidFill>
              <a:latin typeface="Zoho Puvi"/>
            </a:endParaRPr>
          </a:p>
        </p:txBody>
      </p:sp>
      <p:pic>
        <p:nvPicPr>
          <p:cNvPr id="7" name="">
            <a:extLst>
              <a:ext uri="{A6BEB03B-7A76-4521-AADB-5B69D58F74A2}">
                <a16:creationId xmlns:a16="http://schemas.microsoft.com/office/drawing/2010/main" id="{05A07E74-4DFD-4388-B82B-779CB5EC31EF}"/>
              </a:ext>
            </a:extLst>
          </p:cNvPr>
          <p:cNvPicPr>
            <a:picLocks noChangeAspect="true"/>
          </p:cNvPicPr>
          <p:nvPr/>
        </p:nvPicPr>
        <p:blipFill>
          <a:blip r:embed="rId2"/>
          <a:stretch>
            <a:fillRect/>
          </a:stretch>
        </p:blipFill>
        <p:spPr>
          <a:xfrm flipH="false" flipV="false" rot="0">
            <a:off x="3333750" y="1380601"/>
            <a:ext cx="4731372" cy="285750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8" name="">
            <a:extLst>
              <a:ext uri="{53A61550-27EA-4575-AC0B-C264FA230629}">
                <a16:creationId xmlns:a16="http://schemas.microsoft.com/office/drawing/2010/main" id="{5F4D5071-3FD8-4821-A9D5-9FB8A494AB9E}"/>
              </a:ext>
            </a:extLst>
          </p:cNvPr>
          <p:cNvPicPr>
            <a:picLocks noChangeAspect="true"/>
          </p:cNvPicPr>
          <p:nvPr/>
        </p:nvPicPr>
        <p:blipFill>
          <a:blip r:embed="rId3"/>
          <a:stretch>
            <a:fillRect/>
          </a:stretch>
        </p:blipFill>
        <p:spPr>
          <a:xfrm flipH="false" flipV="false" rot="0">
            <a:off x="4201420" y="590550"/>
            <a:ext cx="1102711" cy="371475"/>
          </a:xfrm>
          <a:prstGeom prst="rect">
            <a:avLst/>
          </a:prstGeom>
          <a:noFill/>
        </p:spPr>
      </p:pic>
      <p:pic>
        <p:nvPicPr>
          <p:cNvPr id="9" name="">
            <a:extLst>
              <a:ext uri="{C24D92E9-8672-49D8-9415-ED2444E47847}">
                <a16:creationId xmlns:a16="http://schemas.microsoft.com/office/drawing/2010/main" id="{D03280CC-D8D0-4F38-BC0D-4DB804CAED4B}"/>
              </a:ext>
            </a:extLst>
          </p:cNvPr>
          <p:cNvPicPr>
            <a:picLocks noChangeAspect="true"/>
          </p:cNvPicPr>
          <p:nvPr/>
        </p:nvPicPr>
        <p:blipFill>
          <a:blip r:embed="rId4"/>
          <a:stretch>
            <a:fillRect/>
          </a:stretch>
        </p:blipFill>
        <p:spPr>
          <a:xfrm flipH="false" flipV="false" rot="0">
            <a:off x="5994416" y="590550"/>
            <a:ext cx="1084440" cy="371475"/>
          </a:xfrm>
          <a:prstGeom prst="rect">
            <a:avLst/>
          </a:prstGeom>
          <a:noFill/>
        </p:spPr>
      </p:pic>
      <p:cxnSp>
        <p:nvCxnSpPr>
          <p:cNvPr id="10" name="">
            <a:extLst>
              <a:ext uri="{7D9DB3D3-CF88-4E34-8012-25894570A1FB}">
                <a16:creationId xmlns:a16="http://schemas.microsoft.com/office/drawing/2010/main" id="{244C1A62-EE6A-4A53-AD5B-7E586892057F}"/>
              </a:ext>
            </a:extLst>
          </p:cNvPr>
          <p:cNvCxnSpPr/>
          <p:nvPr/>
        </p:nvCxnSpPr>
        <p:spPr>
          <a:xfrm flipH="false" flipV="false" rot="0">
            <a:off x="5545493" y="789898"/>
            <a:ext cx="201449" cy="0"/>
          </a:xfrm>
          <a:prstGeom prst="line">
            <a:avLst/>
          </a:prstGeom>
          <a:ln cap="flat" w="21431">
            <a:solidFill>
              <a:schemeClr val="bg1">
                <a:lumMod val="75000"/>
              </a:schemeClr>
            </a:solidFill>
            <a:prstDash val="solid"/>
            <a:round/>
          </a:ln>
        </p:spPr>
        <p:style>
          <a:lnRef idx="1">
            <a:schemeClr val="accent1"/>
          </a:lnRef>
          <a:fillRef idx="1">
            <a:schemeClr val="accent1"/>
          </a:fillRef>
          <a:effectRef idx="0">
            <a:schemeClr val="accent1"/>
          </a:effectRef>
          <a:fontRef idx="minor">
            <a:srgbClr val="ffffff"/>
          </a:fontRef>
        </p:style>
      </p:cxnSp>
      <p:pic>
        <p:nvPicPr>
          <p:cNvPr id="11" name="">
            <a:extLst>
              <a:ext uri="{B93311D3-3D89-444F-9F27-871DDCAF989B}">
                <a16:creationId xmlns:a16="http://schemas.microsoft.com/office/drawing/2010/main" id="{61AF114E-27E9-4EF5-BD42-529B57223141}"/>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FE30D476-5AD5-447F-8477-19D85D5DC63F}">
        <p14:creationId xmlns:p14="http://schemas.microsoft.com/office/powerpoint/2010/main" val="1710311169110"/>
      </p:ext>
    </p:extLst>
  </p:cSld>
  <p:clrMapOvr>
    <a:masterClrMapping/>
  </p:clrMapOvr>
</p:sld>
</file>

<file path=ppt/slides/slide3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6D3F0DC-12E1-4135-8E3D-00C6EFED6F0C}">
                <a16:creationId xmlns:a16="http://schemas.microsoft.com/office/drawing/2010/main" id="{8CCEEAC2-448A-4A29-9B7B-1B194672FB15}"/>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3" name="">
            <a:extLst>
              <a:ext uri="{0A261B5D-472F-435A-A896-E4512655CAC6}">
                <a16:creationId xmlns:a16="http://schemas.microsoft.com/office/drawing/2010/main" id="{A5122D0F-2C9D-482B-B125-7C617665F410}"/>
              </a:ext>
            </a:extLst>
          </p:cNvPr>
          <p:cNvSpPr txBox="1"/>
          <p:nvPr/>
        </p:nvSpPr>
        <p:spPr>
          <a:xfrm flipH="false" flipV="false" rot="0">
            <a:off x="104775" y="393582"/>
            <a:ext cx="2370934"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Onboarding</a:t>
            </a:r>
            <a:endParaRPr b="0" dirty="0" lang="en-US" sz="2800">
              <a:solidFill>
                <a:srgbClr val="c2212f"/>
              </a:solidFill>
              <a:latin typeface="Zoho Puvi"/>
            </a:endParaRPr>
          </a:p>
        </p:txBody>
      </p:sp>
      <p:sp>
        <p:nvSpPr>
          <p:cNvPr id="4" name="">
            <a:extLst>
              <a:ext uri="{9EB66AE7-BE1E-47BB-A324-CE798B1EB6F5}">
                <a16:creationId xmlns:a16="http://schemas.microsoft.com/office/drawing/2010/main" id="{D52320B2-7776-4285-9F85-D95F387579E4}"/>
              </a:ext>
            </a:extLst>
          </p:cNvPr>
          <p:cNvSpPr txBox="1"/>
          <p:nvPr/>
        </p:nvSpPr>
        <p:spPr>
          <a:xfrm flipH="false" flipV="false" rot="0">
            <a:off x="104775" y="92973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Add Employees</a:t>
            </a:r>
          </a:p>
          <a:p>
            <a:pPr algn="l" indent="-342900" marL="342900">
              <a:lnSpc>
                <a:spcPct val="175000"/>
              </a:lnSpc>
              <a:buFont typeface="Arial"/>
              <a:buChar char="•"/>
              <a:defRPr dirty="0" lang="en-US" sz="1400"/>
            </a:pPr>
            <a:r>
              <a:rPr b="0" baseline="0" cap="none" dirty="0" err="1" i="0" lang="en-US" strike="noStrike" sz="1400" u="none">
                <a:solidFill>
                  <a:schemeClr val="tx1"/>
                </a:solidFill>
                <a:latin typeface="Zoho Puvi"/>
              </a:rPr>
              <a:t>Bulk-Import</a:t>
            </a:r>
          </a:p>
          <a:p>
            <a:pPr algn="l" indent="-342900" marL="342900">
              <a:lnSpc>
                <a:spcPct val="175000"/>
              </a:lnSpc>
              <a:buFont typeface="Arial"/>
              <a:buChar char="•"/>
              <a:defRPr dirty="0" lang="en-US" sz="1400"/>
            </a:pPr>
            <a:r>
              <a:rPr b="0" dirty="0" err="1" lang="en-US" sz="1400">
                <a:solidFill>
                  <a:schemeClr val="tx1"/>
                </a:solidFill>
                <a:latin typeface="Zoho Puvi"/>
              </a:rPr>
              <a:t>Auto Sync</a:t>
            </a:r>
          </a:p>
          <a:p>
            <a:pPr algn="l" indent="-342900" marL="342900">
              <a:lnSpc>
                <a:spcPct val="175000"/>
              </a:lnSpc>
              <a:buFont typeface="Arial"/>
              <a:buChar char="•"/>
              <a:defRPr dirty="0" lang="en-US" sz="1400"/>
            </a:pPr>
            <a:r>
              <a:rPr b="1" dirty="0" err="1" lang="en-US" sz="1400">
                <a:solidFill>
                  <a:srgbClr val="c2212f"/>
                </a:solidFill>
                <a:latin typeface="Zoho Puvi"/>
              </a:rPr>
              <a:t>Salary Templates</a:t>
            </a:r>
          </a:p>
          <a:p>
            <a:pPr algn="l" indent="-342900" marL="342900">
              <a:lnSpc>
                <a:spcPct val="175000"/>
              </a:lnSpc>
              <a:buFont typeface="Arial"/>
              <a:buChar char="•"/>
              <a:defRPr dirty="0" lang="en-US" sz="1400"/>
            </a:pPr>
            <a:r>
              <a:rPr b="0" dirty="0" err="1" lang="en-US" sz="1400">
                <a:solidFill>
                  <a:schemeClr val="tx1"/>
                </a:solidFill>
                <a:latin typeface="Zoho Puvi"/>
              </a:rPr>
              <a:t>Previous Payroll Data</a:t>
            </a:r>
            <a:endParaRPr b="0" dirty="0" err="1" lang="en-US" sz="1400">
              <a:solidFill>
                <a:schemeClr val="tx1"/>
              </a:solidFill>
              <a:latin typeface="Zoho Puvi"/>
            </a:endParaRPr>
          </a:p>
        </p:txBody>
      </p:sp>
      <p:pic>
        <p:nvPicPr>
          <p:cNvPr id="5" name="">
            <a:extLst>
              <a:ext uri="{8967A280-EC38-4AA0-A2A3-06EFBDC7660B}">
                <a16:creationId xmlns:a16="http://schemas.microsoft.com/office/drawing/2010/main" id="{B123B520-0494-4AFA-B543-8D7C073D161C}"/>
              </a:ext>
            </a:extLst>
          </p:cNvPr>
          <p:cNvPicPr>
            <a:picLocks noChangeAspect="true"/>
          </p:cNvPicPr>
          <p:nvPr/>
        </p:nvPicPr>
        <p:blipFill>
          <a:blip r:embed="rId2"/>
          <a:srcRect t="8"/>
          <a:stretch>
            <a:fillRect/>
          </a:stretch>
        </p:blipFill>
        <p:spPr>
          <a:xfrm flipH="false" flipV="false" rot="0">
            <a:off x="3080908" y="972850"/>
            <a:ext cx="5830510" cy="332346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0E12524E-0A43-421B-89EC-1D27748FCFD1}">
                <a16:creationId xmlns:a16="http://schemas.microsoft.com/office/drawing/2010/main" id="{017BF950-4619-4FDD-8870-225AEDC484D9}"/>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02BE9379-57AB-42FA-A132-A4A291351B99}">
        <p14:creationId xmlns:p14="http://schemas.microsoft.com/office/powerpoint/2010/main" val="1710311169114"/>
      </p:ext>
    </p:extLst>
  </p:cSld>
  <p:clrMapOvr>
    <a:masterClrMapping/>
  </p:clrMapOvr>
</p:sld>
</file>

<file path=ppt/slides/slide3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EB8273B-8A94-4312-9122-50422F807522}">
                <a16:creationId xmlns:a16="http://schemas.microsoft.com/office/drawing/2010/main" id="{49CECD81-6B33-4B20-A2CB-4D0F33E80349}"/>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531E1AC3-215E-4F4B-802A-CE1FDE81048F}">
                <a16:creationId xmlns:a16="http://schemas.microsoft.com/office/drawing/2010/main" id="{82DD504D-2392-4B0F-96E0-F4551F6CAC11}"/>
              </a:ext>
            </a:extLst>
          </p:cNvPr>
          <p:cNvPicPr>
            <a:picLocks noChangeAspect="true"/>
          </p:cNvPicPr>
          <p:nvPr/>
        </p:nvPicPr>
        <p:blipFill>
          <a:blip r:embed="rId2"/>
          <a:stretch>
            <a:fillRect/>
          </a:stretch>
        </p:blipFill>
        <p:spPr>
          <a:xfrm flipH="false" flipV="false" rot="0">
            <a:off x="3773824" y="1290399"/>
            <a:ext cx="4676476" cy="210628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151B6FC9-2199-47E3-9B3E-4BA37E380A0F}">
                <a16:creationId xmlns:a16="http://schemas.microsoft.com/office/drawing/2010/main" id="{E430C001-17B9-4F97-BD47-0D27B3D4B032}"/>
              </a:ext>
            </a:extLst>
          </p:cNvPr>
          <p:cNvSpPr txBox="1"/>
          <p:nvPr/>
        </p:nvSpPr>
        <p:spPr>
          <a:xfrm flipH="false" flipV="false" rot="0">
            <a:off x="104775" y="393582"/>
            <a:ext cx="2370934"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Onboarding</a:t>
            </a:r>
            <a:endParaRPr b="0" dirty="0" lang="en-US" sz="2800">
              <a:solidFill>
                <a:srgbClr val="c2212f"/>
              </a:solidFill>
              <a:latin typeface="Zoho Puvi"/>
            </a:endParaRPr>
          </a:p>
        </p:txBody>
      </p:sp>
      <p:sp>
        <p:nvSpPr>
          <p:cNvPr id="5" name="">
            <a:extLst>
              <a:ext uri="{C2E0A37D-6696-477D-BEF3-FC1ABE6AC8DD}">
                <a16:creationId xmlns:a16="http://schemas.microsoft.com/office/drawing/2010/main" id="{4D45DDB6-D790-4F88-9E75-0C3E04992D2F}"/>
              </a:ext>
            </a:extLst>
          </p:cNvPr>
          <p:cNvSpPr txBox="1"/>
          <p:nvPr/>
        </p:nvSpPr>
        <p:spPr>
          <a:xfrm flipH="false" flipV="false" rot="0">
            <a:off x="104775" y="92973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err="1" lang="en-US" sz="1400">
                <a:solidFill>
                  <a:schemeClr val="tx1"/>
                </a:solidFill>
                <a:latin typeface="Zoho Puvi"/>
              </a:rPr>
              <a:t>Add Employees</a:t>
            </a:r>
          </a:p>
          <a:p>
            <a:pPr algn="l" indent="-342900" marL="342900">
              <a:lnSpc>
                <a:spcPct val="175000"/>
              </a:lnSpc>
              <a:buFont typeface="Arial"/>
              <a:buChar char="•"/>
              <a:defRPr dirty="0" lang="en-US" sz="1400"/>
            </a:pPr>
            <a:r>
              <a:rPr b="0" baseline="0" cap="none" dirty="0" err="1" i="0" lang="en-US" strike="noStrike" sz="1400" u="none">
                <a:solidFill>
                  <a:schemeClr val="tx1"/>
                </a:solidFill>
                <a:latin typeface="Zoho Puvi"/>
              </a:rPr>
              <a:t>Bulk-Import</a:t>
            </a:r>
          </a:p>
          <a:p>
            <a:pPr algn="l" indent="-342900" marL="342900">
              <a:lnSpc>
                <a:spcPct val="175000"/>
              </a:lnSpc>
              <a:buFont typeface="Arial"/>
              <a:buChar char="•"/>
              <a:defRPr dirty="0" lang="en-US" sz="1400"/>
            </a:pPr>
            <a:r>
              <a:rPr b="0" dirty="0" err="1" lang="en-US" sz="1400">
                <a:solidFill>
                  <a:schemeClr val="tx1"/>
                </a:solidFill>
                <a:latin typeface="Zoho Puvi"/>
              </a:rPr>
              <a:t>Auto Sync</a:t>
            </a:r>
          </a:p>
          <a:p>
            <a:pPr algn="l" indent="-342900" marL="342900">
              <a:lnSpc>
                <a:spcPct val="175000"/>
              </a:lnSpc>
              <a:buFont typeface="Arial"/>
              <a:buChar char="•"/>
              <a:defRPr dirty="0" lang="en-US" sz="1400"/>
            </a:pPr>
            <a:r>
              <a:rPr b="0" dirty="0" err="1" lang="en-US" sz="1400">
                <a:solidFill>
                  <a:schemeClr val="tx1"/>
                </a:solidFill>
                <a:latin typeface="Zoho Puvi"/>
              </a:rPr>
              <a:t>Salary Templates</a:t>
            </a:r>
          </a:p>
          <a:p>
            <a:pPr algn="l" indent="-342900" marL="342900">
              <a:lnSpc>
                <a:spcPct val="175000"/>
              </a:lnSpc>
              <a:buFont typeface="Arial"/>
              <a:buChar char="•"/>
              <a:defRPr dirty="0" lang="en-US" sz="1400"/>
            </a:pPr>
            <a:r>
              <a:rPr b="1" dirty="0" err="1" lang="en-US" sz="1400">
                <a:solidFill>
                  <a:srgbClr val="c2212f"/>
                </a:solidFill>
                <a:latin typeface="Zoho Puvi"/>
              </a:rPr>
              <a:t>Previous Payroll Data</a:t>
            </a:r>
            <a:endParaRPr b="1" dirty="0" err="1" lang="en-US" sz="1400">
              <a:solidFill>
                <a:srgbClr val="c2212f"/>
              </a:solidFill>
              <a:latin typeface="Zoho Puvi"/>
            </a:endParaRPr>
          </a:p>
        </p:txBody>
      </p:sp>
      <p:pic>
        <p:nvPicPr>
          <p:cNvPr id="6" name="">
            <a:extLst>
              <a:ext uri="{35AF18DC-096D-48D2-B988-F75E1040C803}">
                <a16:creationId xmlns:a16="http://schemas.microsoft.com/office/drawing/2010/main" id="{85665374-F772-497D-9B28-63B1D6B5BC68}"/>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1126F5A0-B2F7-4947-B104-4D8D4D869CEF}">
        <p14:creationId xmlns:p14="http://schemas.microsoft.com/office/powerpoint/2010/main" val="1710311169116"/>
      </p:ext>
    </p:extLst>
  </p:cSld>
  <p:clrMapOvr>
    <a:masterClrMapping/>
  </p:clrMapOvr>
</p:sld>
</file>

<file path=ppt/slides/slide3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AFD0E8E-E86B-4016-A879-71F78210EF72}">
                <a16:creationId xmlns:a16="http://schemas.microsoft.com/office/drawing/2010/main" id="{C4C125BB-1211-4FB3-B649-82FC163A10A3}"/>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Design compensations for everyone</a:t>
            </a:r>
            <a:endParaRPr b="0" dirty="0" lang="en-US" sz="2800">
              <a:solidFill>
                <a:srgbClr val="c2212f"/>
              </a:solidFill>
              <a:latin typeface="Zoho Puvi"/>
            </a:endParaRPr>
          </a:p>
        </p:txBody>
      </p:sp>
      <p:sp>
        <p:nvSpPr>
          <p:cNvPr id="3" name="">
            <a:extLst>
              <a:ext uri="{369E9267-C1EC-45C1-B9BA-22CF10266E5B}">
                <a16:creationId xmlns:a16="http://schemas.microsoft.com/office/drawing/2010/main" id="{82D071BA-6C6C-48C1-8DA3-FB5D0BB52A49}"/>
              </a:ext>
            </a:extLst>
          </p:cNvPr>
          <p:cNvSpPr txBox="1"/>
          <p:nvPr/>
        </p:nvSpPr>
        <p:spPr>
          <a:xfrm flipH="false" flipV="false" rot="0">
            <a:off x="4164120" y="756923"/>
            <a:ext cx="4372813"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Custom allowance components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Non-taxable</a:t>
            </a:r>
            <a:r>
              <a:rPr b="0" dirty="0" lang="en-US" sz="1400">
                <a:solidFill>
                  <a:schemeClr val="tx1"/>
                </a:solidFill>
                <a:latin typeface="Zoho Puvi"/>
              </a:rPr>
              <a:t> reimbursements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Correction components for earnings and deductions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Pre-tax</a:t>
            </a:r>
            <a:r>
              <a:rPr b="0" dirty="0" lang="en-US" sz="1400">
                <a:solidFill>
                  <a:schemeClr val="tx1"/>
                </a:solidFill>
                <a:latin typeface="Zoho Puvi"/>
              </a:rPr>
              <a:t> or </a:t>
            </a:r>
            <a:r>
              <a:rPr b="0" dirty="0" lang="en-US" sz="1400">
                <a:solidFill>
                  <a:schemeClr val="tx1"/>
                </a:solidFill>
                <a:latin typeface="Zoho Puvi"/>
              </a:rPr>
              <a:t>post-tax</a:t>
            </a:r>
            <a:r>
              <a:rPr b="0" dirty="0" lang="en-US" sz="1400">
                <a:solidFill>
                  <a:schemeClr val="tx1"/>
                </a:solidFill>
                <a:latin typeface="Zoho Puvi"/>
              </a:rPr>
              <a:t> deduction components</a:t>
            </a:r>
            <a:endParaRPr b="0" dirty="0" lang="en-US" sz="1400">
              <a:solidFill>
                <a:schemeClr val="tx1"/>
              </a:solidFill>
              <a:latin typeface="Zoho Puvi"/>
            </a:endParaRPr>
          </a:p>
        </p:txBody>
      </p:sp>
      <p:pic>
        <p:nvPicPr>
          <p:cNvPr id="4" name="">
            <a:extLst>
              <a:ext uri="{0250D5D0-AA6A-4288-B488-2F237B252406}">
                <a16:creationId xmlns:a16="http://schemas.microsoft.com/office/drawing/2010/main" id="{FAD77C6D-8710-42EB-B28D-DF3533CAF377}"/>
              </a:ext>
            </a:extLst>
          </p:cNvPr>
          <p:cNvPicPr>
            <a:picLocks noChangeAspect="true"/>
          </p:cNvPicPr>
          <p:nvPr/>
        </p:nvPicPr>
        <p:blipFill>
          <a:blip r:embed="rId2"/>
          <a:stretch>
            <a:fillRect/>
          </a:stretch>
        </p:blipFill>
        <p:spPr>
          <a:xfrm flipH="false" flipV="false" rot="0">
            <a:off x="0" y="2985230"/>
            <a:ext cx="1895027" cy="2155901"/>
          </a:xfrm>
          <a:prstGeom prst="rect">
            <a:avLst/>
          </a:prstGeom>
          <a:noFill/>
        </p:spPr>
      </p:pic>
      <p:sp>
        <p:nvSpPr>
          <p:cNvPr id="5" name="">
            <a:extLst>
              <a:ext uri="{8AEE54B6-52BF-4AAB-9A5E-CB2DD69C2092}">
                <a16:creationId xmlns:a16="http://schemas.microsoft.com/office/drawing/2010/main" id="{58FC6152-D2A7-4B72-88CF-2F86DA614F11}"/>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6" name="">
            <a:extLst>
              <a:ext uri="{CCDC2CE0-FD24-4BF9-905D-F3189C6A1B9B}">
                <a16:creationId xmlns:a16="http://schemas.microsoft.com/office/drawing/2010/main" id="{CB4039AF-AAB4-42BA-B792-EF504573A71A}"/>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AE379588-E2AE-4AD7-8C16-F7E6EBD7210B}">
        <p14:creationId xmlns:p14="http://schemas.microsoft.com/office/powerpoint/2010/main" val="1710311169118"/>
      </p:ext>
    </p:extLst>
  </p:cSld>
  <p:clrMapOvr>
    <a:masterClrMapping/>
  </p:clrMapOvr>
</p:sld>
</file>

<file path=ppt/slides/slide3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Content Placeholder 2">
            <a:extLst>
              <a:ext uri="{634D0BAD-74BF-4223-BA86-2870E633761B}">
                <a16:creationId xmlns:a16="http://schemas.microsoft.com/office/drawing/2010/main" id="{D4394ED8-5308-4113-9F90-85C951CF2E1F}"/>
              </a:ext>
            </a:extLst>
          </p:cNvPr>
          <p:cNvPicPr>
            <a:picLocks noChangeAspect="true" noGrp="true"/>
          </p:cNvPicPr>
          <p:nvPr>
            <p:ph idx="1"/>
          </p:nvPr>
        </p:nvPicPr>
        <p:blipFill>
          <a:blip r:embed="rId2"/>
          <a:srcRect b="47" r="32" t="8"/>
          <a:stretch>
            <a:fillRect/>
          </a:stretch>
        </p:blipFill>
        <p:spPr>
          <a:xfrm rot="0">
            <a:off x="1409700" y="1062189"/>
            <a:ext cx="3267083" cy="261751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3" name="Title 7">
            <a:extLst>
              <a:ext uri="{12F41CBF-F59A-446E-A457-B8F3A1F2D47B}">
                <a16:creationId xmlns:a16="http://schemas.microsoft.com/office/drawing/2010/main" id="{5064CDB3-6C8E-4EB8-9828-1736E49BC430}"/>
              </a:ext>
            </a:extLst>
          </p:cNvPr>
          <p:cNvSpPr>
            <a:spLocks noGrp="true"/>
          </p:cNvSpPr>
          <p:nvPr>
            <p:ph type="title"/>
          </p:nvPr>
        </p:nvSpPr>
        <p:spPr/>
        <p:txBody>
          <a:bodyPr anchor="t" rtlCol="0"/>
          <a:lstStyle/>
          <a:p>
            <a:pPr/>
            <a:r>
              <a:rPr b="0" dirty="0" lang="en-US" sz="2800">
                <a:solidFill>
                  <a:srgbClr val="c2212f"/>
                </a:solidFill>
                <a:latin typeface="Zoho Puvi"/>
              </a:rPr>
              <a:t>Custom components</a:t>
            </a:r>
            <a:endParaRPr b="0" dirty="0" lang="en-US" sz="2800">
              <a:solidFill>
                <a:srgbClr val="c2212f"/>
              </a:solidFill>
              <a:latin typeface="Zoho Puvi"/>
            </a:endParaRPr>
          </a:p>
        </p:txBody>
      </p:sp>
      <p:pic>
        <p:nvPicPr>
          <p:cNvPr id="4" name="Content Placeholder 2">
            <a:extLst>
              <a:ext uri="{E8FE2B2F-D348-468F-9527-7454263971E7}">
                <a16:creationId xmlns:a16="http://schemas.microsoft.com/office/drawing/2010/main" id="{24D1B85C-EE56-4E0B-81FA-F7F707DEF63E}"/>
              </a:ext>
            </a:extLst>
          </p:cNvPr>
          <p:cNvPicPr>
            <a:picLocks noChangeAspect="true" noGrp="true"/>
          </p:cNvPicPr>
          <p:nvPr>
            <p:ph idx="2"/>
          </p:nvPr>
        </p:nvPicPr>
        <p:blipFill>
          <a:blip r:embed="rId3"/>
          <a:srcRect b="7" l="13" r="2" t="56"/>
          <a:stretch>
            <a:fillRect/>
          </a:stretch>
        </p:blipFill>
        <p:spPr>
          <a:xfrm rot="0">
            <a:off x="3639605" y="1062191"/>
            <a:ext cx="3863310" cy="345757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5" name="">
            <a:extLst>
              <a:ext uri="{6B43C5E6-494A-4137-88CF-4A3A1FBB4C32}">
                <a16:creationId xmlns:a16="http://schemas.microsoft.com/office/drawing/2010/main" id="{E1AF98F8-CDFC-490D-819C-3DE4543CCE7B}"/>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CFADAA32-A67F-4115-A92D-20208D757EBB}">
        <p14:creationId xmlns:p14="http://schemas.microsoft.com/office/powerpoint/2010/main" val="1710311169120"/>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chemeClr val="bg1"/>
        </a:solidFill>
        <a:effectLst/>
      </p:bgPr>
    </p:bg>
    <p:spTree>
      <p:nvGrpSpPr>
        <p:cNvPr id="1" name=""/>
        <p:cNvGrpSpPr/>
        <p:nvPr/>
      </p:nvGrpSpPr>
      <p:grpSpPr>
        <a:xfrm>
          <a:off x="0" y="0"/>
          <a:ext cx="0" cy="0"/>
          <a:chOff x="0" y="0"/>
          <a:chExt cx="0" cy="0"/>
        </a:xfrm>
      </p:grpSpPr>
      <p:sp>
        <p:nvSpPr>
          <p:cNvPr id="2" name="">
            <a:extLst>
              <a:ext uri="{2C8D2A45-24A1-476F-8845-758831EDFA46}">
                <a16:creationId xmlns:a16="http://schemas.microsoft.com/office/drawing/2010/main" id="{F721FD84-2068-4339-8CF6-6825630EA605}"/>
              </a:ext>
            </a:extLst>
          </p:cNvPr>
          <p:cNvSpPr/>
          <p:nvPr/>
        </p:nvSpPr>
        <p:spPr>
          <a:xfrm flipH="false" flipV="false" rot="0">
            <a:off x="0" y="0"/>
            <a:ext cx="9144000" cy="1343025"/>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C6B6D6C9-A663-4647-8E19-5400381DC702}">
                <a16:creationId xmlns:a16="http://schemas.microsoft.com/office/drawing/2010/main" id="{5B7221B7-F9B7-4EFB-9371-2FFCCFB08127}"/>
              </a:ext>
            </a:extLst>
          </p:cNvPr>
          <p:cNvSpPr txBox="1">
            <a:spLocks noGrp="true"/>
          </p:cNvSpPr>
          <p:nvPr/>
        </p:nvSpPr>
        <p:spPr>
          <a:xfrm rot="0">
            <a:off x="3689385" y="368827"/>
            <a:ext cx="1765239" cy="607066"/>
          </a:xfrm>
          <a:prstGeom prst="rect">
            <a:avLst/>
          </a:prstGeom>
        </p:spPr>
        <p:txBody>
          <a:bodyPr anchor="t" rtlCol="0"/>
          <a:lstStyle/>
          <a:p>
            <a:pPr algn="ctr"/>
            <a:r>
              <a:rPr dirty="0" lang="en-US" sz="3600">
                <a:solidFill>
                  <a:schemeClr val="tx1"/>
                </a:solidFill>
                <a:latin typeface="Zoho Puvi-light"/>
              </a:rPr>
              <a:t>Topics</a:t>
            </a:r>
            <a:endParaRPr dirty="0" lang="en-US" sz="3600">
              <a:solidFill>
                <a:schemeClr val="tx1"/>
              </a:solidFill>
              <a:latin typeface="Zoho Puvi-light"/>
            </a:endParaRPr>
          </a:p>
        </p:txBody>
      </p:sp>
      <p:sp>
        <p:nvSpPr>
          <p:cNvPr id="4" name="">
            <a:extLst>
              <a:ext uri="{37B26BC7-AD7E-431F-A435-29FCBB113033}">
                <a16:creationId xmlns:a16="http://schemas.microsoft.com/office/drawing/2010/main" id="{7EAE7046-3ED3-45AC-9CC0-F72F3096E2BC}"/>
              </a:ext>
            </a:extLst>
          </p:cNvPr>
          <p:cNvSpPr txBox="1"/>
          <p:nvPr/>
        </p:nvSpPr>
        <p:spPr>
          <a:xfrm flipH="false" flipV="false" rot="0">
            <a:off x="1037872" y="1685410"/>
            <a:ext cx="2783195" cy="2554443"/>
          </a:xfrm>
          <a:prstGeom prst="rect">
            <a:avLst/>
          </a:prstGeom>
        </p:spPr>
        <p:txBody>
          <a:bodyPr bIns="47625" lIns="95250" rIns="95250" rtlCol="0" tIns="47625">
            <a:noAutofit/>
          </a:bodyPr>
          <a:lstStyle/>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Existing landscape</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Prevalent challenges</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Statistics</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Meet Zoho Payroll</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An overview</a:t>
            </a:r>
            <a:endParaRPr b="0" dirty="0" lang="en-US" sz="1600">
              <a:solidFill>
                <a:srgbClr val="c2212f"/>
              </a:solidFill>
              <a:latin typeface="Zoho Puvi"/>
            </a:endParaRPr>
          </a:p>
        </p:txBody>
      </p:sp>
      <p:sp>
        <p:nvSpPr>
          <p:cNvPr id="5" name="">
            <a:extLst>
              <a:ext uri="{F6301E2C-95C7-410F-9A1B-291BE0202337}">
                <a16:creationId xmlns:a16="http://schemas.microsoft.com/office/drawing/2010/main" id="{AD402914-7DE8-41A2-986E-822EE83AC47B}"/>
              </a:ext>
            </a:extLst>
          </p:cNvPr>
          <p:cNvSpPr txBox="1"/>
          <p:nvPr/>
        </p:nvSpPr>
        <p:spPr>
          <a:xfrm flipH="false" flipV="false" rot="0">
            <a:off x="4033237" y="1675923"/>
            <a:ext cx="4324254" cy="2554443"/>
          </a:xfrm>
          <a:prstGeom prst="rect">
            <a:avLst/>
          </a:prstGeom>
        </p:spPr>
        <p:txBody>
          <a:bodyPr bIns="47625" lIns="95250" rIns="95250" rtlCol="0" tIns="47625">
            <a:noAutofit/>
          </a:bodyPr>
          <a:lstStyle/>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What makes Zoho Payroll different</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How are businesses using Zoho Payroll </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Most loved features</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Customer success stories</a:t>
            </a:r>
          </a:p>
          <a:p>
            <a:pPr algn="l" indent="-342900" marL="342900" rtl="false">
              <a:lnSpc>
                <a:spcPct val="200000"/>
              </a:lnSpc>
              <a:spcBef>
                <a:spcPts val="0"/>
              </a:spcBef>
              <a:spcAft>
                <a:spcPts val="0"/>
              </a:spcAft>
              <a:buClr>
                <a:srgbClr val="c2212f"/>
              </a:buClr>
              <a:buFont typeface="Arial"/>
              <a:buChar char="•"/>
              <a:defRPr dirty="0" lang="en-US" sz="1400">
                <a:solidFill>
                  <a:schemeClr val="tx1"/>
                </a:solidFill>
                <a:latin typeface="Open Sans"/>
              </a:defRPr>
            </a:pPr>
            <a:r>
              <a:rPr b="0" dirty="0" lang="en-US" sz="1600">
                <a:solidFill>
                  <a:srgbClr val="c2212f"/>
                </a:solidFill>
                <a:latin typeface="Zoho Puvi"/>
              </a:rPr>
              <a:t>Brands that love us</a:t>
            </a:r>
            <a:endParaRPr b="0" dirty="0" lang="en-US" sz="1600">
              <a:solidFill>
                <a:srgbClr val="c2212f"/>
              </a:solidFill>
              <a:latin typeface="Zoho Puvi"/>
            </a:endParaRPr>
          </a:p>
        </p:txBody>
      </p:sp>
      <p:pic>
        <p:nvPicPr>
          <p:cNvPr id="6" name="">
            <a:extLst>
              <a:ext uri="{A3FFC9B2-EB0C-4FE5-A8C1-C41A77E13E06}">
                <a16:creationId xmlns:a16="http://schemas.microsoft.com/office/drawing/2010/main" id="{ED8643DB-46DD-40F1-974F-F50C64683115}"/>
              </a:ext>
            </a:extLst>
          </p:cNvPr>
          <p:cNvPicPr>
            <a:picLocks noChangeAspect="true"/>
          </p:cNvPicPr>
          <p:nvPr/>
        </p:nvPicPr>
        <p:blipFill>
          <a:blip r:embed="rId2"/>
          <a:stretch>
            <a:fillRect/>
          </a:stretch>
        </p:blipFill>
        <p:spPr>
          <a:xfrm flipH="false" flipV="false" rot="0">
            <a:off x="7738014" y="4474835"/>
            <a:ext cx="1112246" cy="381000"/>
          </a:xfrm>
          <a:prstGeom prst="rect">
            <a:avLst/>
          </a:prstGeom>
          <a:noFill/>
        </p:spPr>
      </p:pic>
    </p:spTree>
    <p:extLst>
      <p:ext uri="{8AA5B034-FA6A-4672-8175-E19E00ACC746}">
        <p14:creationId xmlns:p14="http://schemas.microsoft.com/office/powerpoint/2010/main" val="1710311169014"/>
      </p:ext>
    </p:extLst>
  </p:cSld>
  <p:clrMapOvr>
    <a:masterClrMapping/>
  </p:clrMapOvr>
</p:sld>
</file>

<file path=ppt/slides/slide4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Title 1">
            <a:extLst>
              <a:ext uri="{49993A74-98E3-481C-B18D-A94521F06D57}">
                <a16:creationId xmlns:a16="http://schemas.microsoft.com/office/drawing/2010/main" id="{8E588CC6-3386-4045-8B49-7231D77CDB97}"/>
              </a:ext>
            </a:extLst>
          </p:cNvPr>
          <p:cNvSpPr>
            <a:spLocks noGrp="true"/>
          </p:cNvSpPr>
          <p:nvPr>
            <p:ph type="title"/>
          </p:nvPr>
        </p:nvSpPr>
        <p:spPr/>
        <p:txBody>
          <a:bodyPr anchor="t" rtlCol="0"/>
          <a:lstStyle/>
          <a:p>
            <a:pPr/>
            <a:r>
              <a:rPr b="0" dirty="0" lang="en-US" sz="2800">
                <a:solidFill>
                  <a:srgbClr val="c2212f"/>
                </a:solidFill>
                <a:latin typeface="Zoho Puvi"/>
              </a:rPr>
              <a:t>Correction components</a:t>
            </a:r>
            <a:endParaRPr b="0" dirty="0" lang="en-US" sz="2800">
              <a:solidFill>
                <a:srgbClr val="c2212f"/>
              </a:solidFill>
              <a:latin typeface="Zoho Puvi"/>
            </a:endParaRPr>
          </a:p>
        </p:txBody>
      </p:sp>
      <p:pic>
        <p:nvPicPr>
          <p:cNvPr id="3" name="Content Placeholder 2">
            <a:extLst>
              <a:ext uri="{B1894E92-9701-4ED2-92D4-7DA3EC434ADD}">
                <a16:creationId xmlns:a16="http://schemas.microsoft.com/office/drawing/2010/main" id="{396567E2-8E9F-45A9-8EAE-3C673D395E09}"/>
              </a:ext>
            </a:extLst>
          </p:cNvPr>
          <p:cNvPicPr>
            <a:picLocks noChangeAspect="true" noGrp="true"/>
          </p:cNvPicPr>
          <p:nvPr>
            <p:ph idx="1"/>
          </p:nvPr>
        </p:nvPicPr>
        <p:blipFill>
          <a:blip r:embed="rId2"/>
          <a:srcRect b="38" l="1" r="4" t="11"/>
          <a:stretch>
            <a:fillRect/>
          </a:stretch>
        </p:blipFill>
        <p:spPr>
          <a:xfrm rot="0">
            <a:off x="2467030" y="1269295"/>
            <a:ext cx="4263757" cy="303613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4" name="">
            <a:extLst>
              <a:ext uri="{91EBC6D0-34E5-41B9-9170-64CBDE5C7327}">
                <a16:creationId xmlns:a16="http://schemas.microsoft.com/office/drawing/2010/main" id="{E568BCAD-D7BE-4383-9E29-6A80372B76E2}"/>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1B25098F-7147-42E9-96F5-5EF757378A8C}">
        <p14:creationId xmlns:p14="http://schemas.microsoft.com/office/powerpoint/2010/main" val="1710311169122"/>
      </p:ext>
    </p:extLst>
  </p:cSld>
  <p:clrMapOvr>
    <a:masterClrMapping/>
  </p:clrMapOvr>
</p:sld>
</file>

<file path=ppt/slides/slide4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Title 7">
            <a:extLst>
              <a:ext uri="{6BC92788-E8DE-4B7F-948E-F7D39764666C}">
                <a16:creationId xmlns:a16="http://schemas.microsoft.com/office/drawing/2010/main" id="{A618A29F-8027-467E-9564-984813E9792F}"/>
              </a:ext>
            </a:extLst>
          </p:cNvPr>
          <p:cNvSpPr>
            <a:spLocks noGrp="true"/>
          </p:cNvSpPr>
          <p:nvPr>
            <p:ph type="title"/>
          </p:nvPr>
        </p:nvSpPr>
        <p:spPr>
          <a:xfrm rot="0">
            <a:off x="762000" y="349043"/>
            <a:ext cx="5071072" cy="503034"/>
          </a:xfrm>
        </p:spPr>
        <p:txBody>
          <a:bodyPr anchor="t" rtlCol="0"/>
          <a:lstStyle/>
          <a:p>
            <a:pPr/>
            <a:r>
              <a:rPr b="0" dirty="0" err="1" lang="en-US" sz="2800">
                <a:solidFill>
                  <a:srgbClr val="c2212f"/>
                </a:solidFill>
                <a:latin typeface="Zoho Puvi"/>
              </a:rPr>
              <a:t>Pre</a:t>
            </a:r>
            <a:r>
              <a:rPr b="0" dirty="0" lang="en-US" sz="2800">
                <a:solidFill>
                  <a:srgbClr val="c2212f"/>
                </a:solidFill>
                <a:latin typeface="Zoho Puvi"/>
              </a:rPr>
              <a:t> &amp; Post Tax Deductions</a:t>
            </a:r>
            <a:endParaRPr b="0" dirty="0" lang="en-US" sz="2800">
              <a:solidFill>
                <a:srgbClr val="c2212f"/>
              </a:solidFill>
              <a:latin typeface="Zoho Puvi"/>
            </a:endParaRPr>
          </a:p>
        </p:txBody>
      </p:sp>
      <p:pic>
        <p:nvPicPr>
          <p:cNvPr id="3" name="">
            <a:extLst>
              <a:ext uri="{41A93696-3989-4F98-99E4-D869F3DB2716}">
                <a16:creationId xmlns:a16="http://schemas.microsoft.com/office/drawing/2010/main" id="{03E817C2-A6A1-4F17-A6A5-6D7D4AA94481}"/>
              </a:ext>
            </a:extLst>
          </p:cNvPr>
          <p:cNvPicPr>
            <a:picLocks noChangeAspect="true"/>
          </p:cNvPicPr>
          <p:nvPr/>
        </p:nvPicPr>
        <p:blipFill>
          <a:blip r:embed="rId2"/>
          <a:stretch>
            <a:fillRect/>
          </a:stretch>
        </p:blipFill>
        <p:spPr>
          <a:xfrm flipH="false" flipV="false" rot="0">
            <a:off x="731758" y="1130093"/>
            <a:ext cx="1233927" cy="347024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4" name="">
            <a:extLst>
              <a:ext uri="{BA3A8BD2-E296-428D-AD37-663820DC237A}">
                <a16:creationId xmlns:a16="http://schemas.microsoft.com/office/drawing/2010/main" id="{50ACD084-295C-4161-A146-0A7CA6162B65}"/>
              </a:ext>
            </a:extLst>
          </p:cNvPr>
          <p:cNvPicPr>
            <a:picLocks noChangeAspect="true"/>
          </p:cNvPicPr>
          <p:nvPr/>
        </p:nvPicPr>
        <p:blipFill>
          <a:blip r:embed="rId3"/>
          <a:stretch>
            <a:fillRect/>
          </a:stretch>
        </p:blipFill>
        <p:spPr>
          <a:xfrm flipH="false" flipV="false" rot="0">
            <a:off x="5556037" y="1130093"/>
            <a:ext cx="2931152" cy="319087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5" name="">
            <a:extLst>
              <a:ext uri="{92484ADE-7584-40E5-A184-8DF3C0AFF255}">
                <a16:creationId xmlns:a16="http://schemas.microsoft.com/office/drawing/2010/main" id="{3FBC267A-D91F-4416-BC1D-672C11DC610E}"/>
              </a:ext>
            </a:extLst>
          </p:cNvPr>
          <p:cNvPicPr>
            <a:picLocks noChangeAspect="true"/>
          </p:cNvPicPr>
          <p:nvPr/>
        </p:nvPicPr>
        <p:blipFill>
          <a:blip r:embed="rId4"/>
          <a:stretch>
            <a:fillRect/>
          </a:stretch>
        </p:blipFill>
        <p:spPr>
          <a:xfrm flipH="false" flipV="false" rot="0">
            <a:off x="2101557" y="1130093"/>
            <a:ext cx="3187782" cy="347024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884C863B-0882-4AEB-A7B8-45E1A2828780}">
                <a16:creationId xmlns:a16="http://schemas.microsoft.com/office/drawing/2010/main" id="{50246156-6305-45B1-B253-14CD0113E5F3}"/>
              </a:ext>
            </a:extLst>
          </p:cNvPr>
          <p:cNvPicPr>
            <a:picLocks noChangeAspect="true"/>
          </p:cNvPicPr>
          <p:nvPr/>
        </p:nvPicPr>
        <p:blipFill>
          <a:blip r:embed="rId5"/>
          <a:stretch>
            <a:fillRect/>
          </a:stretch>
        </p:blipFill>
        <p:spPr>
          <a:xfrm flipH="false" flipV="false" rot="0">
            <a:off x="7738014" y="4474835"/>
            <a:ext cx="1112246" cy="381000"/>
          </a:xfrm>
          <a:prstGeom prst="rect">
            <a:avLst/>
          </a:prstGeom>
          <a:noFill/>
        </p:spPr>
      </p:pic>
    </p:spTree>
    <p:extLst>
      <p:ext uri="{D1CD0DF2-BD80-4DD3-96CC-67436630E612}">
        <p14:creationId xmlns:p14="http://schemas.microsoft.com/office/powerpoint/2010/main" val="1710311169124"/>
      </p:ext>
    </p:extLst>
  </p:cSld>
  <p:clrMapOvr>
    <a:masterClrMapping/>
  </p:clrMapOvr>
</p:sld>
</file>

<file path=ppt/slides/slide4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60D83B2-C4D7-4B42-8A2B-CD92BF9F62D2}">
                <a16:creationId xmlns:a16="http://schemas.microsoft.com/office/drawing/2010/main" id="{518E2F70-62D7-454B-B0CC-36ACC08BFF3F}"/>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Controlled Administration</a:t>
            </a:r>
            <a:endParaRPr b="0" dirty="0" lang="en-US" sz="2800">
              <a:solidFill>
                <a:srgbClr val="c2212f"/>
              </a:solidFill>
              <a:latin typeface="Zoho Puvi"/>
            </a:endParaRPr>
          </a:p>
        </p:txBody>
      </p:sp>
      <p:sp>
        <p:nvSpPr>
          <p:cNvPr id="3" name="">
            <a:extLst>
              <a:ext uri="{00600E8C-D082-4015-9FFA-5C13764966E2}">
                <a16:creationId xmlns:a16="http://schemas.microsoft.com/office/drawing/2010/main" id="{36623B15-6388-48A1-BB3C-88A518500859}"/>
              </a:ext>
            </a:extLst>
          </p:cNvPr>
          <p:cNvSpPr txBox="1"/>
          <p:nvPr/>
        </p:nvSpPr>
        <p:spPr>
          <a:xfrm flipH="false" flipV="false" rot="0">
            <a:off x="4164120" y="756923"/>
            <a:ext cx="4211555"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Controlled payroll governance with </a:t>
            </a:r>
            <a:r>
              <a:rPr b="0" dirty="0" lang="en-US" sz="1400">
                <a:solidFill>
                  <a:schemeClr val="tx1"/>
                </a:solidFill>
                <a:latin typeface="Zoho Puvi"/>
              </a:rPr>
              <a:t>role-based</a:t>
            </a:r>
            <a:r>
              <a:rPr b="0" dirty="0" lang="en-US" sz="1400">
                <a:solidFill>
                  <a:schemeClr val="tx1"/>
                </a:solidFill>
                <a:latin typeface="Zoho Puvi"/>
              </a:rPr>
              <a:t> access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Modifying pay days after the first pay run</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Automatic tracking of loans and advances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Collecting Proof of Investments in multiple phases</a:t>
            </a:r>
            <a:endParaRPr b="0" dirty="0" lang="en-US" sz="1400">
              <a:solidFill>
                <a:schemeClr val="tx1"/>
              </a:solidFill>
              <a:latin typeface="Zoho Puvi"/>
            </a:endParaRPr>
          </a:p>
        </p:txBody>
      </p:sp>
      <p:pic>
        <p:nvPicPr>
          <p:cNvPr id="4" name="">
            <a:extLst>
              <a:ext uri="{D290F36C-2252-4D68-97BA-32C5997CED01}">
                <a16:creationId xmlns:a16="http://schemas.microsoft.com/office/drawing/2010/main" id="{652760CC-83D4-43D5-A390-B37F66E563E0}"/>
              </a:ext>
            </a:extLst>
          </p:cNvPr>
          <p:cNvPicPr>
            <a:picLocks noChangeAspect="true"/>
          </p:cNvPicPr>
          <p:nvPr/>
        </p:nvPicPr>
        <p:blipFill>
          <a:blip r:embed="rId2"/>
          <a:stretch>
            <a:fillRect/>
          </a:stretch>
        </p:blipFill>
        <p:spPr>
          <a:xfrm flipH="true" flipV="false" rot="0">
            <a:off x="0" y="4162396"/>
            <a:ext cx="5254123" cy="997709"/>
          </a:xfrm>
          <a:prstGeom prst="rect">
            <a:avLst/>
          </a:prstGeom>
          <a:noFill/>
        </p:spPr>
      </p:pic>
      <p:sp>
        <p:nvSpPr>
          <p:cNvPr id="5" name="">
            <a:extLst>
              <a:ext uri="{02474287-9920-4DD0-A278-CC71D4890C7D}">
                <a16:creationId xmlns:a16="http://schemas.microsoft.com/office/drawing/2010/main" id="{AB62C7A5-6E1A-487A-9965-8571D0EC542D}"/>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6" name="">
            <a:extLst>
              <a:ext uri="{63BBDFA5-703C-46BE-8C97-CA372070B8E6}">
                <a16:creationId xmlns:a16="http://schemas.microsoft.com/office/drawing/2010/main" id="{4D8F38FF-4E3F-4FD7-A44F-CAAC60DED986}"/>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5F72D55F-8B62-4FD3-8C77-29D9700DC2A4}">
        <p14:creationId xmlns:p14="http://schemas.microsoft.com/office/powerpoint/2010/main" val="1710311169127"/>
      </p:ext>
    </p:extLst>
  </p:cSld>
  <p:clrMapOvr>
    <a:masterClrMapping/>
  </p:clrMapOvr>
</p:sld>
</file>

<file path=ppt/slides/slide4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11A3AD9C-FF10-4C64-8B5A-516614E495ED}">
                <a16:creationId xmlns:a16="http://schemas.microsoft.com/office/drawing/2010/main" id="{21E09832-3B82-40C6-BFFA-2533460D3905}"/>
              </a:ext>
            </a:extLst>
          </p:cNvPr>
          <p:cNvSpPr txBox="1"/>
          <p:nvPr/>
        </p:nvSpPr>
        <p:spPr>
          <a:xfrm flipH="false" flipV="false" rot="0">
            <a:off x="-152400" y="365145"/>
            <a:ext cx="3070746" cy="582806"/>
          </a:xfrm>
          <a:prstGeom prst="rect">
            <a:avLst/>
          </a:prstGeom>
        </p:spPr>
        <p:txBody>
          <a:bodyPr anchor="t" bIns="47625" lIns="95250" rIns="95250" rtlCol="0" tIns="47625">
            <a:spAutoFit/>
          </a:bodyPr>
          <a:lstStyle/>
          <a:p>
            <a:pPr algn="ctr">
              <a:defRPr dirty="0" lang="en-US" sz="1400"/>
            </a:pPr>
            <a:r>
              <a:rPr b="1" dirty="0" lang="en-US" sz="3200">
                <a:solidFill>
                  <a:srgbClr val="ffffff"/>
                </a:solidFill>
                <a:latin typeface="Averia Serif Libre"/>
              </a:rPr>
              <a:t>Employees</a:t>
            </a:r>
            <a:endParaRPr b="1" dirty="0" lang="en-US" sz="3200">
              <a:solidFill>
                <a:srgbClr val="ffffff"/>
              </a:solidFill>
              <a:latin typeface="Averia Serif Libre"/>
            </a:endParaRPr>
          </a:p>
        </p:txBody>
      </p:sp>
      <p:sp>
        <p:nvSpPr>
          <p:cNvPr id="3" name="">
            <a:extLst>
              <a:ext uri="{B00973A9-DEDB-4752-A770-D18625B6B434}">
                <a16:creationId xmlns:a16="http://schemas.microsoft.com/office/drawing/2010/main" id="{E93FADC9-80FE-497E-8719-8EFF079F6D9B}"/>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4" name="">
            <a:extLst>
              <a:ext uri="{5D67D0F4-4BAF-445B-8E58-C00BC4B7C0FE}">
                <a16:creationId xmlns:a16="http://schemas.microsoft.com/office/drawing/2010/main" id="{18D54B32-F161-461F-8E8D-99BCF115673A}"/>
              </a:ext>
            </a:extLst>
          </p:cNvPr>
          <p:cNvPicPr>
            <a:picLocks noChangeAspect="true"/>
          </p:cNvPicPr>
          <p:nvPr/>
        </p:nvPicPr>
        <p:blipFill>
          <a:blip r:embed="rId2"/>
          <a:srcRect b="86" r="46"/>
          <a:stretch>
            <a:fillRect/>
          </a:stretch>
        </p:blipFill>
        <p:spPr>
          <a:xfrm flipH="false" flipV="false" rot="0">
            <a:off x="3183588" y="365150"/>
            <a:ext cx="5335474" cy="1013795"/>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5" name="">
            <a:extLst>
              <a:ext uri="{8979404F-2D6F-494D-9AF2-9AAEB3815F9E}">
                <a16:creationId xmlns:a16="http://schemas.microsoft.com/office/drawing/2010/main" id="{2295FF7F-9228-4CAA-87D2-D97C34F683BE}"/>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6" name="">
            <a:extLst>
              <a:ext uri="{B2641DEF-21E3-4B4E-8B26-6A340D1C0F5E}">
                <a16:creationId xmlns:a16="http://schemas.microsoft.com/office/drawing/2010/main" id="{B9460956-7406-451A-BC8C-1829E812AA4C}"/>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1" dirty="0" lang="en-US" sz="1400">
                <a:solidFill>
                  <a:srgbClr val="c2212f"/>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7" name="">
            <a:extLst>
              <a:ext uri="{3137C74B-308A-4B55-8F22-CB23405FE963}">
                <a16:creationId xmlns:a16="http://schemas.microsoft.com/office/drawing/2010/main" id="{7F835C66-8B7F-4CDA-858D-171739E3F699}"/>
              </a:ext>
            </a:extLst>
          </p:cNvPr>
          <p:cNvPicPr>
            <a:picLocks noChangeAspect="true"/>
          </p:cNvPicPr>
          <p:nvPr/>
        </p:nvPicPr>
        <p:blipFill>
          <a:blip r:embed="rId3"/>
          <a:stretch>
            <a:fillRect/>
          </a:stretch>
        </p:blipFill>
        <p:spPr>
          <a:xfrm flipH="false" flipV="false" rot="0">
            <a:off x="3242880" y="1530747"/>
            <a:ext cx="4876615" cy="268605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8" name="">
            <a:extLst>
              <a:ext uri="{7FFD6DE8-5731-4858-8D12-244DE6823E19}">
                <a16:creationId xmlns:a16="http://schemas.microsoft.com/office/drawing/2010/main" id="{D27A30BA-9C24-4F25-B6FC-DE54B7F34F9A}"/>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EFC5DE91-5D95-4F38-97D2-CBC56D0F6CD9}">
        <p14:creationId xmlns:p14="http://schemas.microsoft.com/office/powerpoint/2010/main" val="1710311169129"/>
      </p:ext>
    </p:extLst>
  </p:cSld>
  <p:clrMapOvr>
    <a:masterClrMapping/>
  </p:clrMapOvr>
</p:sld>
</file>

<file path=ppt/slides/slide4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9417210E-F573-4E01-BBA0-02E6A67FF245}">
                <a16:creationId xmlns:a16="http://schemas.microsoft.com/office/drawing/2010/main" id="{BBA51E6C-840C-48FC-A921-622C6DC978A7}"/>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BADD1BFB-023C-4849-BE29-97E025A01A38}">
                <a16:creationId xmlns:a16="http://schemas.microsoft.com/office/drawing/2010/main" id="{A47B7E0A-D5DE-4CBA-9889-5FC8B89F0EF4}"/>
              </a:ext>
            </a:extLst>
          </p:cNvPr>
          <p:cNvPicPr>
            <a:picLocks noChangeAspect="true"/>
          </p:cNvPicPr>
          <p:nvPr/>
        </p:nvPicPr>
        <p:blipFill>
          <a:blip r:embed="rId2"/>
          <a:srcRect b="120" l="17" r="61" t="-984"/>
          <a:stretch>
            <a:fillRect/>
          </a:stretch>
        </p:blipFill>
        <p:spPr>
          <a:xfrm flipH="false" flipV="false" rot="0">
            <a:off x="3191514" y="431606"/>
            <a:ext cx="5472766" cy="99501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AD61267B-F415-4E53-8D4F-1F6881241B61}">
                <a16:creationId xmlns:a16="http://schemas.microsoft.com/office/drawing/2010/main" id="{29150369-9696-44D1-ACDA-0D7E8E70884F}"/>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5" name="">
            <a:extLst>
              <a:ext uri="{FAF0C3CA-EC08-455F-8A30-191AE69A2FDE}">
                <a16:creationId xmlns:a16="http://schemas.microsoft.com/office/drawing/2010/main" id="{F1CD6658-3403-48DF-897D-D412C8CF3BAF}"/>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6" name="">
            <a:extLst>
              <a:ext uri="{6CA7DAA3-4602-40A5-A90B-EC550406EDFE}">
                <a16:creationId xmlns:a16="http://schemas.microsoft.com/office/drawing/2010/main" id="{73F8DFAE-F48B-4B2B-8134-4F13B1264571}"/>
              </a:ext>
            </a:extLst>
          </p:cNvPr>
          <p:cNvPicPr>
            <a:picLocks noChangeAspect="true"/>
          </p:cNvPicPr>
          <p:nvPr/>
        </p:nvPicPr>
        <p:blipFill>
          <a:blip r:embed="rId3"/>
          <a:stretch>
            <a:fillRect/>
          </a:stretch>
        </p:blipFill>
        <p:spPr>
          <a:xfrm flipH="false" flipV="false" rot="0">
            <a:off x="3217297" y="1694011"/>
            <a:ext cx="5192596" cy="2606767"/>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7" name="">
            <a:extLst>
              <a:ext uri="{D89A689C-A628-4A4B-B58D-CDFC46185B06}">
                <a16:creationId xmlns:a16="http://schemas.microsoft.com/office/drawing/2010/main" id="{D4313AD5-CB17-462D-BA19-1891D0767D6C}"/>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4C962712-758D-4883-A1CF-65EE89F390EC}">
        <p14:creationId xmlns:p14="http://schemas.microsoft.com/office/powerpoint/2010/main" val="1710311169131"/>
      </p:ext>
    </p:extLst>
  </p:cSld>
  <p:clrMapOvr>
    <a:masterClrMapping/>
  </p:clrMapOvr>
</p:sld>
</file>

<file path=ppt/slides/slide4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BE2560D5-DF6B-4940-B0E6-8E2258226AC6}">
                <a16:creationId xmlns:a16="http://schemas.microsoft.com/office/drawing/2010/main" id="{35E9AE36-CCDA-433E-83F7-1108802F3DC6}"/>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28298486-E4C9-4C17-9DFF-B99A879CB7F9}">
                <a16:creationId xmlns:a16="http://schemas.microsoft.com/office/drawing/2010/main" id="{8CBC2E38-07A3-4E6D-B170-A17B511B17A2}"/>
              </a:ext>
            </a:extLst>
          </p:cNvPr>
          <p:cNvPicPr>
            <a:picLocks noChangeAspect="true"/>
          </p:cNvPicPr>
          <p:nvPr/>
        </p:nvPicPr>
        <p:blipFill>
          <a:blip r:embed="rId2"/>
          <a:srcRect b="25" l="61" r="51"/>
          <a:stretch>
            <a:fillRect/>
          </a:stretch>
        </p:blipFill>
        <p:spPr>
          <a:xfrm flipH="false" flipV="false" rot="0">
            <a:off x="3212639" y="241706"/>
            <a:ext cx="4417897" cy="133350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6647E9FF-3964-493E-8B5A-A3BCFEEA125B}">
                <a16:creationId xmlns:a16="http://schemas.microsoft.com/office/drawing/2010/main" id="{20A54B95-8B3A-4C71-9F63-38E00B3C7983}"/>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5" name="">
            <a:extLst>
              <a:ext uri="{F236BD81-633A-489E-9A0A-E2397A270C10}">
                <a16:creationId xmlns:a16="http://schemas.microsoft.com/office/drawing/2010/main" id="{8BF7EAC8-78C7-4C55-9D73-D1933CD7B16A}"/>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6" name="">
            <a:extLst>
              <a:ext uri="{CA2A4182-E1CB-4AA0-BEAE-FD039AED6926}">
                <a16:creationId xmlns:a16="http://schemas.microsoft.com/office/drawing/2010/main" id="{79C0134F-E1A5-4C06-A144-710556E16C1D}"/>
              </a:ext>
            </a:extLst>
          </p:cNvPr>
          <p:cNvPicPr>
            <a:picLocks noChangeAspect="true"/>
          </p:cNvPicPr>
          <p:nvPr/>
        </p:nvPicPr>
        <p:blipFill>
          <a:blip r:embed="rId3"/>
          <a:stretch>
            <a:fillRect/>
          </a:stretch>
        </p:blipFill>
        <p:spPr>
          <a:xfrm flipH="false" flipV="false" rot="0">
            <a:off x="3231194" y="1717367"/>
            <a:ext cx="4342967" cy="295275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7" name="">
            <a:extLst>
              <a:ext uri="{BFEB2021-AA61-4C16-B33F-505361156B3F}">
                <a16:creationId xmlns:a16="http://schemas.microsoft.com/office/drawing/2010/main" id="{664A44EA-1FAD-4FB8-9334-516E97115562}"/>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B5262E9C-22EF-4797-A044-762C18C0B6DE}">
        <p14:creationId xmlns:p14="http://schemas.microsoft.com/office/powerpoint/2010/main" val="1710311169134"/>
      </p:ext>
    </p:extLst>
  </p:cSld>
  <p:clrMapOvr>
    <a:masterClrMapping/>
  </p:clrMapOvr>
</p:sld>
</file>

<file path=ppt/slides/slide4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C751C344-CF9C-4C18-B000-A5F74545066D}">
                <a16:creationId xmlns:a16="http://schemas.microsoft.com/office/drawing/2010/main" id="{A624A0A3-DF9D-4947-A64D-3DEE9EA23C35}"/>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8FF37E09-15EB-413B-8D59-AC7324DDE929}">
                <a16:creationId xmlns:a16="http://schemas.microsoft.com/office/drawing/2010/main" id="{7AE9D8E3-9347-4AE2-945D-DF412F6125AF}"/>
              </a:ext>
            </a:extLst>
          </p:cNvPr>
          <p:cNvPicPr>
            <a:picLocks noChangeAspect="true"/>
          </p:cNvPicPr>
          <p:nvPr/>
        </p:nvPicPr>
        <p:blipFill>
          <a:blip r:embed="rId2"/>
          <a:srcRect b="69" l="14" r="6"/>
          <a:stretch>
            <a:fillRect/>
          </a:stretch>
        </p:blipFill>
        <p:spPr>
          <a:xfrm flipH="false" flipV="false" rot="0">
            <a:off x="3205143" y="193452"/>
            <a:ext cx="4440536" cy="135397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BBF047C0-56DC-4EA3-9214-CE31651E659E}">
                <a16:creationId xmlns:a16="http://schemas.microsoft.com/office/drawing/2010/main" id="{FA1C475E-5005-49AD-9924-8E141912DEB2}"/>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5" name="">
            <a:extLst>
              <a:ext uri="{65E69C5F-FCBF-4F89-AB37-27A24A1ADC7F}">
                <a16:creationId xmlns:a16="http://schemas.microsoft.com/office/drawing/2010/main" id="{03DFC731-1F45-4859-B9A0-D3FCAC634A71}"/>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6" name="">
            <a:extLst>
              <a:ext uri="{521224C4-0709-4190-BB5B-D8D1952C8EA4}">
                <a16:creationId xmlns:a16="http://schemas.microsoft.com/office/drawing/2010/main" id="{5E282A7E-3E4A-4D14-82EA-281DFFDE3551}"/>
              </a:ext>
            </a:extLst>
          </p:cNvPr>
          <p:cNvPicPr>
            <a:picLocks noChangeAspect="true"/>
          </p:cNvPicPr>
          <p:nvPr/>
        </p:nvPicPr>
        <p:blipFill>
          <a:blip r:embed="rId3"/>
          <a:stretch>
            <a:fillRect/>
          </a:stretch>
        </p:blipFill>
        <p:spPr>
          <a:xfrm flipH="false" flipV="false" rot="0">
            <a:off x="3232299" y="1679810"/>
            <a:ext cx="4332962" cy="3209709"/>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7" name="">
            <a:extLst>
              <a:ext uri="{257DCFEB-28FB-4C67-9122-DD6FC395F9B3}">
                <a16:creationId xmlns:a16="http://schemas.microsoft.com/office/drawing/2010/main" id="{2265DF36-096F-4C73-A100-6A34405B47A4}"/>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F84B2D44-F619-4F42-90D6-9279B8B18FD7}">
        <p14:creationId xmlns:p14="http://schemas.microsoft.com/office/powerpoint/2010/main" val="1710311169136"/>
      </p:ext>
    </p:extLst>
  </p:cSld>
  <p:clrMapOvr>
    <a:masterClrMapping/>
  </p:clrMapOvr>
</p:sld>
</file>

<file path=ppt/slides/slide4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E053F8E2-9AE9-456D-B2C3-1B9F065D5AB9}">
                <a16:creationId xmlns:a16="http://schemas.microsoft.com/office/drawing/2010/main" id="{A8C777BF-8D84-4E0E-AD8C-89D66EF1CE53}"/>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BC6B76DD-4B81-4BF9-AD28-E2379C729CC6}">
                <a16:creationId xmlns:a16="http://schemas.microsoft.com/office/drawing/2010/main" id="{DF4D9F1D-486A-4CF7-AD65-4960E44B5A69}"/>
              </a:ext>
            </a:extLst>
          </p:cNvPr>
          <p:cNvPicPr>
            <a:picLocks noChangeAspect="true"/>
          </p:cNvPicPr>
          <p:nvPr/>
        </p:nvPicPr>
        <p:blipFill>
          <a:blip r:embed="rId2"/>
          <a:stretch>
            <a:fillRect/>
          </a:stretch>
        </p:blipFill>
        <p:spPr>
          <a:xfrm flipH="false" flipV="false" rot="0">
            <a:off x="3312461" y="796099"/>
            <a:ext cx="5083812" cy="341331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E660241E-935E-4F91-A38C-3F912BD55134}">
                <a16:creationId xmlns:a16="http://schemas.microsoft.com/office/drawing/2010/main" id="{DDBDD4B0-0096-475B-ADE5-8BD58534D0A4}"/>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5" name="">
            <a:extLst>
              <a:ext uri="{7E7F64DC-6EAD-4B12-9343-36B9F964775E}">
                <a16:creationId xmlns:a16="http://schemas.microsoft.com/office/drawing/2010/main" id="{E8F22EED-870B-4084-935E-AD4115FC0AFD}"/>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6" name="">
            <a:extLst>
              <a:ext uri="{626C0AE6-E479-40C9-B698-9E47194C7ACC}">
                <a16:creationId xmlns:a16="http://schemas.microsoft.com/office/drawing/2010/main" id="{427B3229-80A2-4E45-B831-52F40B918D89}"/>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20B17CD8-3C0D-476E-8246-FCD24F854ED4}">
        <p14:creationId xmlns:p14="http://schemas.microsoft.com/office/powerpoint/2010/main" val="1710311169139"/>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250" fill="hold" id="6">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4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BCC230D6-37CA-45B6-9385-EFB21BB558FD}">
                <a16:creationId xmlns:a16="http://schemas.microsoft.com/office/drawing/2010/main" id="{43A9A0AA-6DFB-48B1-B6EE-04F93CEED6D7}"/>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3" name="">
            <a:extLst>
              <a:ext uri="{A303F5A5-4CD5-49A8-BB0B-DB8BA9195F7C}">
                <a16:creationId xmlns:a16="http://schemas.microsoft.com/office/drawing/2010/main" id="{986494EF-4FE2-4F43-8E12-158B72DDB8F1}"/>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4" name="">
            <a:extLst>
              <a:ext uri="{0FF12ED1-9E23-47A1-8BDE-D28A976D32C6}">
                <a16:creationId xmlns:a16="http://schemas.microsoft.com/office/drawing/2010/main" id="{86F277D1-1649-4166-B270-1EB503A4C304}"/>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1" cap="none" dirty="0" i="0" lang="en-US" strike="noStrike" sz="1400" u="none">
                <a:solidFill>
                  <a:srgbClr val="c2212f"/>
                </a:solidFill>
                <a:latin typeface="Zoho Puvi"/>
              </a:rPr>
              <a:t>Loan Management</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Termination</a:t>
            </a:r>
            <a:endParaRPr b="0" cap="none" dirty="0" i="0" lang="en-US" strike="noStrike" sz="1400" u="none">
              <a:solidFill>
                <a:schemeClr val="tx1"/>
              </a:solidFill>
              <a:latin typeface="Zoho Puvi"/>
            </a:endParaRPr>
          </a:p>
        </p:txBody>
      </p:sp>
      <p:pic>
        <p:nvPicPr>
          <p:cNvPr id="5" name="">
            <a:extLst>
              <a:ext uri="{1C3A982E-A3CC-40F2-B8EC-45848E0B2C60}">
                <a16:creationId xmlns:a16="http://schemas.microsoft.com/office/drawing/2010/main" id="{43E5B54F-0DFC-4136-ACCE-7543DF843B8D}"/>
              </a:ext>
            </a:extLst>
          </p:cNvPr>
          <p:cNvPicPr>
            <a:picLocks noChangeAspect="true"/>
          </p:cNvPicPr>
          <p:nvPr/>
        </p:nvPicPr>
        <p:blipFill>
          <a:blip r:embed="rId2"/>
          <a:stretch>
            <a:fillRect/>
          </a:stretch>
        </p:blipFill>
        <p:spPr>
          <a:xfrm flipH="false" flipV="false" rot="0">
            <a:off x="3328606" y="393582"/>
            <a:ext cx="2764555" cy="291083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6" name="">
            <a:extLst>
              <a:ext uri="{5E9B83DD-0472-4B1D-940D-4CC6DDB762EF}">
                <a16:creationId xmlns:a16="http://schemas.microsoft.com/office/drawing/2010/main" id="{04DF9947-842A-497D-9D46-C4EDCAAA2CD5}"/>
              </a:ext>
            </a:extLst>
          </p:cNvPr>
          <p:cNvPicPr>
            <a:picLocks noChangeAspect="true"/>
          </p:cNvPicPr>
          <p:nvPr/>
        </p:nvPicPr>
        <p:blipFill>
          <a:blip r:embed="rId3"/>
          <a:stretch>
            <a:fillRect/>
          </a:stretch>
        </p:blipFill>
        <p:spPr>
          <a:xfrm flipH="false" flipV="false" rot="0">
            <a:off x="4963894" y="952665"/>
            <a:ext cx="3894488" cy="168531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7" name="">
            <a:extLst>
              <a:ext uri="{373C8E50-AAE1-4622-BA71-DEE9D8997F46}">
                <a16:creationId xmlns:a16="http://schemas.microsoft.com/office/drawing/2010/main" id="{74AFB0D5-EA7F-492B-93DF-2577ED9F221A}"/>
              </a:ext>
            </a:extLst>
          </p:cNvPr>
          <p:cNvPicPr>
            <a:picLocks noChangeAspect="true"/>
          </p:cNvPicPr>
          <p:nvPr/>
        </p:nvPicPr>
        <p:blipFill>
          <a:blip r:embed="rId4"/>
          <a:stretch>
            <a:fillRect/>
          </a:stretch>
        </p:blipFill>
        <p:spPr>
          <a:xfrm flipH="false" flipV="false" rot="0">
            <a:off x="4944231" y="2595746"/>
            <a:ext cx="3933809" cy="1546211"/>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8" name="">
            <a:extLst>
              <a:ext uri="{9FB9EA71-81B0-42BD-9C1F-F4DA88951861}">
                <a16:creationId xmlns:a16="http://schemas.microsoft.com/office/drawing/2010/main" id="{F3C1EA3E-0FEB-4F56-8ED3-FF8E834C09DC}"/>
              </a:ext>
            </a:extLst>
          </p:cNvPr>
          <p:cNvPicPr>
            <a:picLocks noChangeAspect="true"/>
          </p:cNvPicPr>
          <p:nvPr/>
        </p:nvPicPr>
        <p:blipFill>
          <a:blip r:embed="rId5"/>
          <a:stretch>
            <a:fillRect/>
          </a:stretch>
        </p:blipFill>
        <p:spPr>
          <a:xfrm flipH="false" flipV="false" rot="0">
            <a:off x="7738014" y="4474835"/>
            <a:ext cx="1112246" cy="381000"/>
          </a:xfrm>
          <a:prstGeom prst="rect">
            <a:avLst/>
          </a:prstGeom>
          <a:noFill/>
        </p:spPr>
      </p:pic>
    </p:spTree>
    <p:extLst>
      <p:ext uri="{BE0CE6ED-6E7C-4C22-A91C-6726884138D5}">
        <p14:creationId xmlns:p14="http://schemas.microsoft.com/office/powerpoint/2010/main" val="1710311169142"/>
      </p:ext>
    </p:extLst>
  </p:cSld>
  <p:clrMapOvr>
    <a:masterClrMapping/>
  </p:clrMapOvr>
</p:sld>
</file>

<file path=ppt/slides/slide4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9CED43B5-1381-4F82-972D-0A4874CB0181}">
                <a16:creationId xmlns:a16="http://schemas.microsoft.com/office/drawing/2010/main" id="{92FC9403-3F33-4F0E-A3A8-B986771BCD86}"/>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39A4BCC5-3498-4027-8378-F81C60FC694D}">
                <a16:creationId xmlns:a16="http://schemas.microsoft.com/office/drawing/2010/main" id="{2E49DF89-5B67-49ED-A257-9DDCE56F8100}"/>
              </a:ext>
            </a:extLst>
          </p:cNvPr>
          <p:cNvPicPr>
            <a:picLocks noChangeAspect="true"/>
          </p:cNvPicPr>
          <p:nvPr/>
        </p:nvPicPr>
        <p:blipFill>
          <a:blip r:embed="rId2"/>
          <a:srcRect b="-3850" l="0" r="0" t="0"/>
          <a:stretch>
            <a:fillRect/>
          </a:stretch>
        </p:blipFill>
        <p:spPr>
          <a:xfrm flipH="false" flipV="false" rot="0">
            <a:off x="3331902" y="689114"/>
            <a:ext cx="2403996" cy="117486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4" name="">
            <a:extLst>
              <a:ext uri="{415B41DC-AA7B-4630-B99A-1B5ECF74201A}">
                <a16:creationId xmlns:a16="http://schemas.microsoft.com/office/drawing/2010/main" id="{7C418071-D2B2-409B-808B-EA746F07C39D}"/>
              </a:ext>
            </a:extLst>
          </p:cNvPr>
          <p:cNvPicPr>
            <a:picLocks noChangeAspect="true"/>
          </p:cNvPicPr>
          <p:nvPr/>
        </p:nvPicPr>
        <p:blipFill>
          <a:blip r:embed="rId3"/>
          <a:stretch>
            <a:fillRect/>
          </a:stretch>
        </p:blipFill>
        <p:spPr>
          <a:xfrm flipH="false" flipV="false" rot="0">
            <a:off x="3231251" y="2887408"/>
            <a:ext cx="5555251" cy="1181631"/>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5" name="">
            <a:extLst>
              <a:ext uri="{4E0ACBC0-A946-446B-B20A-71CE2921771C}">
                <a16:creationId xmlns:a16="http://schemas.microsoft.com/office/drawing/2010/main" id="{44FC8D38-F469-4E44-9F86-F9BBBCC99474}"/>
              </a:ext>
            </a:extLst>
          </p:cNvPr>
          <p:cNvSpPr txBox="1"/>
          <p:nvPr/>
        </p:nvSpPr>
        <p:spPr>
          <a:xfrm flipH="false" flipV="false" rot="0">
            <a:off x="104775" y="393582"/>
            <a:ext cx="1940204" cy="948480"/>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Admin</a:t>
            </a:r>
          </a:p>
          <a:p>
            <a:pPr algn="l">
              <a:defRPr dirty="0" lang="en-US" sz="1400"/>
            </a:pPr>
            <a:r>
              <a:rPr b="0" dirty="0" lang="en-US" sz="2800">
                <a:solidFill>
                  <a:srgbClr val="c2212f"/>
                </a:solidFill>
                <a:latin typeface="Zoho Puvi"/>
              </a:rPr>
              <a:t>Functions</a:t>
            </a:r>
            <a:endParaRPr b="0" dirty="0" lang="en-US" sz="2800">
              <a:solidFill>
                <a:srgbClr val="c2212f"/>
              </a:solidFill>
              <a:latin typeface="Zoho Puvi"/>
            </a:endParaRPr>
          </a:p>
        </p:txBody>
      </p:sp>
      <p:sp>
        <p:nvSpPr>
          <p:cNvPr id="6" name="">
            <a:extLst>
              <a:ext uri="{35B96092-935A-48AF-AF57-AA792B420F2E}">
                <a16:creationId xmlns:a16="http://schemas.microsoft.com/office/drawing/2010/main" id="{B38C5565-9202-453B-BBA2-8771F2694FF0}"/>
              </a:ext>
            </a:extLst>
          </p:cNvPr>
          <p:cNvSpPr txBox="1"/>
          <p:nvPr/>
        </p:nvSpPr>
        <p:spPr>
          <a:xfrm flipH="false" flipV="false" rot="0">
            <a:off x="104775" y="138693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Flexible Benefit Plan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Reimbursement Claims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IT Declaration</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Proof of Investments </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Users &amp; Roles</a:t>
            </a:r>
          </a:p>
          <a:p>
            <a:pPr algn="l" indent="-342900" marL="342900">
              <a:lnSpc>
                <a:spcPct val="175000"/>
              </a:lnSpc>
              <a:buFont typeface="Arial"/>
              <a:buChar char="•"/>
              <a:defRPr dirty="0" lang="en-US" sz="1400"/>
            </a:pPr>
            <a:r>
              <a:rPr b="0" cap="none" dirty="0" i="0" lang="en-US" strike="noStrike" sz="1400" u="none">
                <a:solidFill>
                  <a:schemeClr val="tx1"/>
                </a:solidFill>
                <a:latin typeface="Zoho Puvi"/>
              </a:rPr>
              <a:t>Loan Management</a:t>
            </a:r>
          </a:p>
          <a:p>
            <a:pPr algn="l" indent="-342900" marL="342900">
              <a:lnSpc>
                <a:spcPct val="175000"/>
              </a:lnSpc>
              <a:buFont typeface="Arial"/>
              <a:buChar char="•"/>
              <a:defRPr dirty="0" lang="en-US" sz="1400"/>
            </a:pPr>
            <a:r>
              <a:rPr b="1" cap="none" dirty="0" i="0" lang="en-US" strike="noStrike" sz="1400" u="none">
                <a:solidFill>
                  <a:srgbClr val="c2212f"/>
                </a:solidFill>
                <a:latin typeface="Zoho Puvi"/>
              </a:rPr>
              <a:t>Termination</a:t>
            </a:r>
            <a:endParaRPr b="1" cap="none" dirty="0" i="0" lang="en-US" strike="noStrike" sz="1400" u="none">
              <a:solidFill>
                <a:srgbClr val="c2212f"/>
              </a:solidFill>
              <a:latin typeface="Zoho Puvi"/>
            </a:endParaRPr>
          </a:p>
        </p:txBody>
      </p:sp>
      <p:pic>
        <p:nvPicPr>
          <p:cNvPr id="7" name="">
            <a:extLst>
              <a:ext uri="{A0B7A249-F0CD-4AF0-A384-2B2C8C7DBB80}">
                <a16:creationId xmlns:a16="http://schemas.microsoft.com/office/drawing/2010/main" id="{68FE573F-2D56-4D7C-B6BB-F733B7862969}"/>
              </a:ext>
            </a:extLst>
          </p:cNvPr>
          <p:cNvPicPr>
            <a:picLocks noChangeAspect="true"/>
          </p:cNvPicPr>
          <p:nvPr/>
        </p:nvPicPr>
        <p:blipFill>
          <a:blip r:embed="rId4"/>
          <a:stretch>
            <a:fillRect/>
          </a:stretch>
        </p:blipFill>
        <p:spPr>
          <a:xfrm flipH="false" flipV="false" rot="0">
            <a:off x="5943343" y="422414"/>
            <a:ext cx="2839864" cy="3044209"/>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8" name="">
            <a:extLst>
              <a:ext uri="{099AF1FD-7E19-4FEF-AE4D-A76930A0BD8E}">
                <a16:creationId xmlns:a16="http://schemas.microsoft.com/office/drawing/2010/main" id="{D237FEEF-DD6A-4810-8D51-811CD2249329}"/>
              </a:ext>
            </a:extLst>
          </p:cNvPr>
          <p:cNvPicPr>
            <a:picLocks noChangeAspect="true"/>
          </p:cNvPicPr>
          <p:nvPr/>
        </p:nvPicPr>
        <p:blipFill>
          <a:blip r:embed="rId5"/>
          <a:stretch>
            <a:fillRect/>
          </a:stretch>
        </p:blipFill>
        <p:spPr>
          <a:xfrm flipH="false" flipV="false" rot="0">
            <a:off x="7738014" y="4474835"/>
            <a:ext cx="1112246" cy="381000"/>
          </a:xfrm>
          <a:prstGeom prst="rect">
            <a:avLst/>
          </a:prstGeom>
          <a:noFill/>
        </p:spPr>
      </p:pic>
    </p:spTree>
    <p:extLst>
      <p:ext uri="{02F74C8A-F888-45F6-9F9B-5A207271ED6C}">
        <p14:creationId xmlns:p14="http://schemas.microsoft.com/office/powerpoint/2010/main" val="1710311169145"/>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84DD4303-D1CF-44CF-8978-226F7BE5EE21}">
                <a16:creationId xmlns:a16="http://schemas.microsoft.com/office/drawing/2010/main" id="{E3015C32-B4C1-4A53-AC96-0F6C046B730F}"/>
              </a:ext>
            </a:extLst>
          </p:cNvPr>
          <p:cNvSpPr/>
          <p:nvPr/>
        </p:nvSpPr>
        <p:spPr>
          <a:xfrm flipH="false" flipV="false" rot="0">
            <a:off x="4549311" y="1343025"/>
            <a:ext cx="4594688" cy="3826564"/>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C482F304-82B5-4530-B2F4-145591BA6A8A}">
                <a16:creationId xmlns:a16="http://schemas.microsoft.com/office/drawing/2010/main" id="{3D16E0C6-CA09-4926-AD8F-2BEB13D8AADC}"/>
              </a:ext>
            </a:extLst>
          </p:cNvPr>
          <p:cNvSpPr txBox="1">
            <a:spLocks noGrp="true"/>
          </p:cNvSpPr>
          <p:nvPr/>
        </p:nvSpPr>
        <p:spPr>
          <a:xfrm rot="0">
            <a:off x="838200" y="1724025"/>
            <a:ext cx="2918365" cy="1291942"/>
          </a:xfrm>
          <a:prstGeom prst="rect">
            <a:avLst/>
          </a:prstGeom>
        </p:spPr>
        <p:txBody>
          <a:bodyPr anchor="t" rtlCol="0"/>
          <a:lstStyle/>
          <a:p>
            <a:pPr algn="ctr"/>
            <a:r>
              <a:rPr b="1" dirty="0" lang="en-US" sz="2600">
                <a:solidFill>
                  <a:srgbClr val="c2212f"/>
                </a:solidFill>
                <a:latin typeface="Zoho Puvi"/>
              </a:rPr>
              <a:t>What customers are </a:t>
            </a:r>
            <a:r>
              <a:rPr b="1" dirty="0" lang="en-US" sz="2600">
                <a:solidFill>
                  <a:srgbClr val="c2212f"/>
                </a:solidFill>
                <a:latin typeface="Zoho Puvi"/>
              </a:rPr>
              <a:t>using</a:t>
            </a:r>
            <a:endParaRPr b="1" dirty="0" lang="en-US" sz="2600">
              <a:solidFill>
                <a:srgbClr val="c2212f"/>
              </a:solidFill>
              <a:latin typeface="Zoho Puvi"/>
            </a:endParaRPr>
          </a:p>
        </p:txBody>
      </p:sp>
      <p:sp>
        <p:nvSpPr>
          <p:cNvPr id="4" name="">
            <a:extLst>
              <a:ext uri="{6D6616E2-99EF-4A6B-B77D-5E65BDEF6F73}">
                <a16:creationId xmlns:a16="http://schemas.microsoft.com/office/drawing/2010/main" id="{423C6E6A-1C1C-4EE8-B16D-0FEDE4BB1E64}"/>
              </a:ext>
            </a:extLst>
          </p:cNvPr>
          <p:cNvSpPr txBox="1">
            <a:spLocks noGrp="true"/>
          </p:cNvSpPr>
          <p:nvPr/>
        </p:nvSpPr>
        <p:spPr>
          <a:xfrm rot="0">
            <a:off x="5446718" y="1724025"/>
            <a:ext cx="3127610" cy="1291942"/>
          </a:xfrm>
          <a:prstGeom prst="rect">
            <a:avLst/>
          </a:prstGeom>
        </p:spPr>
        <p:txBody>
          <a:bodyPr anchor="t" rtlCol="0"/>
          <a:lstStyle/>
          <a:p>
            <a:pPr algn="ctr"/>
            <a:r>
              <a:rPr b="1" dirty="0" lang="en-US" sz="2600">
                <a:solidFill>
                  <a:schemeClr val="bg1"/>
                </a:solidFill>
                <a:latin typeface="Zoho Puvi"/>
              </a:rPr>
              <a:t>What customers want</a:t>
            </a:r>
            <a:endParaRPr b="1" dirty="0" lang="en-US" sz="2600">
              <a:solidFill>
                <a:schemeClr val="bg1"/>
              </a:solidFill>
              <a:latin typeface="Zoho Puvi"/>
            </a:endParaRPr>
          </a:p>
        </p:txBody>
      </p:sp>
      <p:pic>
        <p:nvPicPr>
          <p:cNvPr id="5" name="">
            <a:extLst>
              <a:ext uri="{2C2F3EF9-1B1A-4350-A064-73972EDBBE45}">
                <a16:creationId xmlns:a16="http://schemas.microsoft.com/office/drawing/2010/main" id="{DED83791-9672-41B9-873F-A2896E31E862}"/>
              </a:ext>
            </a:extLst>
          </p:cNvPr>
          <p:cNvPicPr>
            <a:picLocks noChangeAspect="true"/>
          </p:cNvPicPr>
          <p:nvPr/>
        </p:nvPicPr>
        <p:blipFill>
          <a:blip r:embed="rId2">
            <a:lum bright="0" contrast="0"/>
            <a:extLst>
              <a:ext uri="{AE36EF8C-2E86-4FD2-BBF1-41A63C5A1EA6}">
                <a14:imgProps xmlns:a14="http://schemas.microsoft.com/office/drawing/2010/main">
                  <a14:imgLayer>
                    <a14:imgEffect>
                      <a14:brightnessContrast bright="0" contrast="0"/>
                    </a14:imgEffect>
                  </a14:imgLayer>
                </a14:imgProps>
              </a:ext>
              <a:ext uri="{D39F0DFC-889D-47C0-BA7E-8820841BF757}">
                <a14:useLocalDpi xmlns:a14="http://schemas.microsoft.com/office/drawing/2010/main" val="0"/>
              </a:ext>
            </a:extLst>
          </a:blip>
          <a:stretch>
            <a:fillRect/>
          </a:stretch>
        </p:blipFill>
        <p:spPr>
          <a:xfrm flipH="false" flipV="false" rot="0">
            <a:off x="1795176" y="2981915"/>
            <a:ext cx="1004406" cy="1406169"/>
          </a:xfrm>
          <a:prstGeom prst="rect">
            <a:avLst/>
          </a:prstGeom>
          <a:noFill/>
        </p:spPr>
      </p:pic>
      <p:sp>
        <p:nvSpPr>
          <p:cNvPr id="6" name="">
            <a:extLst>
              <a:ext uri="{3F319358-9207-49E0-B0BD-0A34F1679122}">
                <a16:creationId xmlns:a16="http://schemas.microsoft.com/office/drawing/2010/main" id="{B8AEA955-4C5D-4441-84BC-5C75C0A89157}"/>
              </a:ext>
            </a:extLst>
          </p:cNvPr>
          <p:cNvSpPr txBox="1">
            <a:spLocks noGrp="true"/>
          </p:cNvSpPr>
          <p:nvPr/>
        </p:nvSpPr>
        <p:spPr>
          <a:xfrm rot="0">
            <a:off x="1866900" y="435540"/>
            <a:ext cx="5416210" cy="607066"/>
          </a:xfrm>
          <a:prstGeom prst="rect">
            <a:avLst/>
          </a:prstGeom>
        </p:spPr>
        <p:txBody>
          <a:bodyPr anchor="t" rtlCol="0"/>
          <a:lstStyle/>
          <a:p>
            <a:pPr algn="ctr"/>
            <a:r>
              <a:rPr b="0" dirty="0" lang="en-US" sz="2800">
                <a:solidFill>
                  <a:schemeClr val="tx1"/>
                </a:solidFill>
                <a:latin typeface="Zoho Puvi"/>
              </a:rPr>
              <a:t>The existing landscape</a:t>
            </a:r>
            <a:endParaRPr b="0" dirty="0" lang="en-US" sz="2800">
              <a:solidFill>
                <a:schemeClr val="tx1"/>
              </a:solidFill>
              <a:latin typeface="Zoho Puvi"/>
            </a:endParaRPr>
          </a:p>
        </p:txBody>
      </p:sp>
      <p:pic>
        <p:nvPicPr>
          <p:cNvPr id="7" name="">
            <a:extLst>
              <a:ext uri="{C934992D-8092-4ADE-BF29-5448EFDF3BBA}">
                <a16:creationId xmlns:a16="http://schemas.microsoft.com/office/drawing/2010/main" id="{E9251F83-45F0-409B-B451-E935DE6B40D5}"/>
              </a:ext>
            </a:extLst>
          </p:cNvPr>
          <p:cNvPicPr>
            <a:picLocks noChangeAspect="true"/>
          </p:cNvPicPr>
          <p:nvPr/>
        </p:nvPicPr>
        <p:blipFill>
          <a:blip r:embed="rId3">
            <a:lum bright="100000"/>
            <a:extLst>
              <a:ext uri="{2AEBC2FD-E7E2-4D30-A184-7AD72E620675}">
                <a14:imgProps xmlns:a14="http://schemas.microsoft.com/office/drawing/2010/main">
                  <a14:imgLayer>
                    <a14:imgEffect>
                      <a14:brightnessContrast bright="100000"/>
                    </a14:imgEffect>
                  </a14:imgLayer>
                </a14:imgProps>
              </a:ext>
              <a:ext uri="{8B988190-13DB-40BD-BB14-49D3312C4C87}">
                <a14:useLocalDpi xmlns:a14="http://schemas.microsoft.com/office/drawing/2010/main" val="0"/>
              </a:ext>
            </a:extLst>
          </a:blip>
          <a:stretch>
            <a:fillRect/>
          </a:stretch>
        </p:blipFill>
        <p:spPr>
          <a:xfrm flipH="false" flipV="false" rot="0">
            <a:off x="5966202" y="2998832"/>
            <a:ext cx="1993224" cy="1276559"/>
          </a:xfrm>
          <a:prstGeom prst="rect">
            <a:avLst/>
          </a:prstGeom>
          <a:noFill/>
        </p:spPr>
      </p:pic>
      <p:pic>
        <p:nvPicPr>
          <p:cNvPr id="8" name="">
            <a:extLst>
              <a:ext uri="{6E16585F-B44F-4920-99FB-1B88213FE11E}">
                <a16:creationId xmlns:a16="http://schemas.microsoft.com/office/drawing/2010/main" id="{B0780DF2-9301-4598-87B3-6BFDD02BE328}"/>
              </a:ext>
            </a:extLst>
          </p:cNvPr>
          <p:cNvPicPr>
            <a:picLocks noChangeAspect="true"/>
          </p:cNvPicPr>
          <p:nvPr/>
        </p:nvPicPr>
        <p:blipFill>
          <a:blip r:embed="rId4"/>
          <a:stretch>
            <a:fillRect/>
          </a:stretch>
        </p:blipFill>
        <p:spPr>
          <a:xfrm flipH="false" flipV="false" rot="0">
            <a:off x="7734300" y="4467225"/>
            <a:ext cx="1112246" cy="381000"/>
          </a:xfrm>
          <a:prstGeom prst="rect">
            <a:avLst/>
          </a:prstGeom>
          <a:noFill/>
        </p:spPr>
      </p:pic>
    </p:spTree>
    <p:extLst>
      <p:ext uri="{D19C6DB3-74B3-4044-95AE-D5C5B33D1E4F}">
        <p14:creationId xmlns:p14="http://schemas.microsoft.com/office/powerpoint/2010/main" val="1710311169017"/>
      </p:ext>
    </p:extLst>
  </p:cSld>
  <p:clrMapOvr>
    <a:masterClrMapping/>
  </p:clrMapOvr>
</p:sld>
</file>

<file path=ppt/slides/slide5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E6658ED5-35BB-4B27-BA75-02961816DB20}">
                <a16:creationId xmlns:a16="http://schemas.microsoft.com/office/drawing/2010/main" id="{70064FD7-7911-4FF6-9FC6-B031F1946E93}"/>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Effortless</a:t>
            </a:r>
            <a:r>
              <a:rPr b="0" dirty="0" lang="en-US" sz="2800">
                <a:solidFill>
                  <a:srgbClr val="c2212f"/>
                </a:solidFill>
                <a:latin typeface="Zoho Puvi"/>
              </a:rPr>
              <a:t> payroll runs</a:t>
            </a:r>
            <a:endParaRPr b="0" dirty="0" lang="en-US" sz="2800">
              <a:solidFill>
                <a:srgbClr val="c2212f"/>
              </a:solidFill>
              <a:latin typeface="Zoho Puvi"/>
            </a:endParaRPr>
          </a:p>
        </p:txBody>
      </p:sp>
      <p:sp>
        <p:nvSpPr>
          <p:cNvPr id="3" name="">
            <a:extLst>
              <a:ext uri="{7D1C21DF-6245-44A7-97E0-4C63397B5B56}">
                <a16:creationId xmlns:a16="http://schemas.microsoft.com/office/drawing/2010/main" id="{5A0173FA-D0F1-4D93-9B7D-788E9DD6AD5D}"/>
              </a:ext>
            </a:extLst>
          </p:cNvPr>
          <p:cNvSpPr txBox="1"/>
          <p:nvPr/>
        </p:nvSpPr>
        <p:spPr>
          <a:xfrm flipH="false" flipV="false" rot="0">
            <a:off x="4164120" y="756923"/>
            <a:ext cx="4372813"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Editing Payroll</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Add Inputs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Single-click</a:t>
            </a:r>
            <a:r>
              <a:rPr b="0" dirty="0" lang="en-US" sz="1400">
                <a:solidFill>
                  <a:schemeClr val="tx1"/>
                </a:solidFill>
                <a:latin typeface="Zoho Puvi"/>
              </a:rPr>
              <a:t> leave and attendance sync</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Preview of payslips and </a:t>
            </a:r>
            <a:r>
              <a:rPr b="0" dirty="0" err="1" lang="en-US" sz="1400">
                <a:solidFill>
                  <a:schemeClr val="tx1"/>
                </a:solidFill>
                <a:latin typeface="Zoho Puvi"/>
              </a:rPr>
              <a:t>TDS</a:t>
            </a:r>
            <a:r>
              <a:rPr b="0" dirty="0" lang="en-US" sz="1400">
                <a:solidFill>
                  <a:schemeClr val="tx1"/>
                </a:solidFill>
                <a:latin typeface="Zoho Puvi"/>
              </a:rPr>
              <a:t> worksheets</a:t>
            </a:r>
            <a:endParaRPr b="0" dirty="0" lang="en-US" sz="1400">
              <a:solidFill>
                <a:schemeClr val="tx1"/>
              </a:solidFill>
              <a:latin typeface="Zoho Puvi"/>
            </a:endParaRPr>
          </a:p>
        </p:txBody>
      </p:sp>
      <p:sp>
        <p:nvSpPr>
          <p:cNvPr id="4" name="">
            <a:extLst>
              <a:ext uri="{6B13DBDF-9843-4FA4-A98A-85048CBDBCAD}">
                <a16:creationId xmlns:a16="http://schemas.microsoft.com/office/drawing/2010/main" id="{6E86BE6B-D6DE-4BC0-8F2D-E21E0F87F5F5}"/>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0FCC5E44-AE60-4799-89A5-6712324DF3EC}">
                <a16:creationId xmlns:a16="http://schemas.microsoft.com/office/drawing/2010/main" id="{A640ACE2-0E57-4208-99D8-84B90200BD8F}"/>
              </a:ext>
            </a:extLst>
          </p:cNvPr>
          <p:cNvPicPr>
            <a:picLocks noChangeAspect="true"/>
          </p:cNvPicPr>
          <p:nvPr/>
        </p:nvPicPr>
        <p:blipFill>
          <a:blip r:embed="rId2"/>
          <a:stretch>
            <a:fillRect/>
          </a:stretch>
        </p:blipFill>
        <p:spPr>
          <a:xfrm flipH="false" flipV="false" rot="0">
            <a:off x="0" y="2992174"/>
            <a:ext cx="2736809" cy="2148950"/>
          </a:xfrm>
          <a:prstGeom prst="rect">
            <a:avLst/>
          </a:prstGeom>
          <a:noFill/>
        </p:spPr>
      </p:pic>
      <p:pic>
        <p:nvPicPr>
          <p:cNvPr id="6" name="">
            <a:extLst>
              <a:ext uri="{D438C275-EEF8-4193-901E-56F64EF551D6}">
                <a16:creationId xmlns:a16="http://schemas.microsoft.com/office/drawing/2010/main" id="{584F9E27-04A3-4E96-AED8-72EEBB1D0776}"/>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90BB25A8-8AE9-435E-B4B3-29F91067E5CF}">
        <p14:creationId xmlns:p14="http://schemas.microsoft.com/office/powerpoint/2010/main" val="1710311169148"/>
      </p:ext>
    </p:extLst>
  </p:cSld>
  <p:clrMapOvr>
    <a:masterClrMapping/>
  </p:clrMapOvr>
</p:sld>
</file>

<file path=ppt/slides/slide5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A24D3E8F-41BE-4B7E-8396-677128C612AA}">
                <a16:creationId xmlns:a16="http://schemas.microsoft.com/office/drawing/2010/main" id="{23DF726A-B35A-4FBF-BFC9-7DA8D6288DE7}"/>
              </a:ext>
            </a:extLst>
          </p:cNvPr>
          <p:cNvSpPr txBox="1"/>
          <p:nvPr/>
        </p:nvSpPr>
        <p:spPr>
          <a:xfrm flipH="false" flipV="false" rot="0">
            <a:off x="-152400" y="365145"/>
            <a:ext cx="3070746" cy="582806"/>
          </a:xfrm>
          <a:prstGeom prst="rect">
            <a:avLst/>
          </a:prstGeom>
        </p:spPr>
        <p:txBody>
          <a:bodyPr anchor="t" bIns="47625" lIns="95250" rIns="95250" rtlCol="0" tIns="47625">
            <a:spAutoFit/>
          </a:bodyPr>
          <a:lstStyle/>
          <a:p>
            <a:pPr algn="ctr">
              <a:defRPr dirty="0" lang="en-US" sz="1400"/>
            </a:pPr>
            <a:r>
              <a:rPr b="1" dirty="0" lang="en-US" sz="3200">
                <a:solidFill>
                  <a:srgbClr val="ffffff"/>
                </a:solidFill>
                <a:latin typeface="Averia Serif Libre"/>
              </a:rPr>
              <a:t>Employees</a:t>
            </a:r>
            <a:endParaRPr b="1" dirty="0" lang="en-US" sz="3200">
              <a:solidFill>
                <a:srgbClr val="ffffff"/>
              </a:solidFill>
              <a:latin typeface="Averia Serif Libre"/>
            </a:endParaRPr>
          </a:p>
        </p:txBody>
      </p:sp>
      <p:sp>
        <p:nvSpPr>
          <p:cNvPr id="3" name="">
            <a:extLst>
              <a:ext uri="{C57F45D5-0EE9-4928-9D92-CFDB2CD20EC7}">
                <a16:creationId xmlns:a16="http://schemas.microsoft.com/office/drawing/2010/main" id="{572C6BA0-0DDB-4F12-8CAA-8C7A2E59C19A}"/>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4" name="">
            <a:extLst>
              <a:ext uri="{B485A92C-2726-466A-80DF-217731170B49}">
                <a16:creationId xmlns:a16="http://schemas.microsoft.com/office/drawing/2010/main" id="{1C58B14B-6340-4907-BE25-D180BE35707A}"/>
              </a:ext>
            </a:extLst>
          </p:cNvPr>
          <p:cNvPicPr>
            <a:picLocks noChangeAspect="true"/>
          </p:cNvPicPr>
          <p:nvPr/>
        </p:nvPicPr>
        <p:blipFill>
          <a:blip r:embed="rId2"/>
          <a:stretch>
            <a:fillRect/>
          </a:stretch>
        </p:blipFill>
        <p:spPr>
          <a:xfrm flipH="false" flipV="false" rot="0">
            <a:off x="3196707" y="901600"/>
            <a:ext cx="5537010" cy="123703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5" name="">
            <a:extLst>
              <a:ext uri="{EA9ECB18-C58B-4DAC-B351-8B0F9D684C4B}">
                <a16:creationId xmlns:a16="http://schemas.microsoft.com/office/drawing/2010/main" id="{8003A074-8CBF-4521-9B4B-35134842160B}"/>
              </a:ext>
            </a:extLst>
          </p:cNvPr>
          <p:cNvPicPr>
            <a:picLocks noChangeAspect="true"/>
          </p:cNvPicPr>
          <p:nvPr/>
        </p:nvPicPr>
        <p:blipFill>
          <a:blip r:embed="rId3"/>
          <a:stretch>
            <a:fillRect/>
          </a:stretch>
        </p:blipFill>
        <p:spPr>
          <a:xfrm flipH="false" flipV="false" rot="0">
            <a:off x="3191532" y="2663713"/>
            <a:ext cx="5547360" cy="115586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6" name="">
            <a:extLst>
              <a:ext uri="{3864C4BA-0E4A-4AA6-80FD-5374513F91E5}">
                <a16:creationId xmlns:a16="http://schemas.microsoft.com/office/drawing/2010/main" id="{739EB4F9-5950-4CF7-8E9F-B77C2C3783C0}"/>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Processing</a:t>
            </a:r>
            <a:endParaRPr b="0" dirty="0" lang="en-US" sz="2800">
              <a:solidFill>
                <a:srgbClr val="c2212f"/>
              </a:solidFill>
              <a:latin typeface="Zoho Puvi"/>
            </a:endParaRPr>
          </a:p>
        </p:txBody>
      </p:sp>
      <p:sp>
        <p:nvSpPr>
          <p:cNvPr id="7" name="">
            <a:extLst>
              <a:ext uri="{C51D8607-BA2B-40DB-B43D-46338C7E78BA}">
                <a16:creationId xmlns:a16="http://schemas.microsoft.com/office/drawing/2010/main" id="{74A3928C-2560-43FA-9016-844129371A64}"/>
              </a:ext>
            </a:extLst>
          </p:cNvPr>
          <p:cNvSpPr txBox="1"/>
          <p:nvPr/>
        </p:nvSpPr>
        <p:spPr>
          <a:xfrm flipH="false" flipV="false" rot="0">
            <a:off x="104775" y="92392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1" dirty="0" lang="en-US" sz="1400">
                <a:solidFill>
                  <a:srgbClr val="c2212f"/>
                </a:solidFill>
                <a:latin typeface="Zoho Puvi"/>
              </a:rPr>
              <a:t>Editing pay runs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Add inputs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Single-click LOP</a:t>
            </a:r>
          </a:p>
          <a:p>
            <a:pPr algn="l" indent="-342900" marL="342900">
              <a:lnSpc>
                <a:spcPct val="175000"/>
              </a:lnSpc>
              <a:buFont typeface="Arial"/>
              <a:buChar char="•"/>
              <a:defRPr dirty="0" lang="en-US" sz="1400"/>
            </a:pPr>
            <a:r>
              <a:rPr b="0" dirty="0" lang="en-US" sz="1400">
                <a:solidFill>
                  <a:schemeClr val="tx1"/>
                </a:solidFill>
                <a:latin typeface="Zoho Puvi"/>
              </a:rPr>
              <a:t>Make payments</a:t>
            </a:r>
          </a:p>
          <a:p>
            <a:pPr algn="l" indent="-342900" marL="342900">
              <a:lnSpc>
                <a:spcPct val="175000"/>
              </a:lnSpc>
              <a:buFont typeface="Arial"/>
              <a:buChar char="•"/>
              <a:defRPr dirty="0" lang="en-US" sz="1400"/>
            </a:pPr>
            <a:r>
              <a:rPr b="0" dirty="0" lang="en-US" sz="1400">
                <a:solidFill>
                  <a:schemeClr val="tx1"/>
                </a:solidFill>
                <a:latin typeface="Zoho Puvi"/>
              </a:rPr>
              <a:t>Rejecting pay runs</a:t>
            </a:r>
            <a:endParaRPr b="0" dirty="0" lang="en-US" sz="1400">
              <a:solidFill>
                <a:schemeClr val="tx1"/>
              </a:solidFill>
              <a:latin typeface="Zoho Puvi"/>
            </a:endParaRPr>
          </a:p>
        </p:txBody>
      </p:sp>
      <p:pic>
        <p:nvPicPr>
          <p:cNvPr id="8" name="">
            <a:extLst>
              <a:ext uri="{AF10D449-FFE6-40D5-922D-A0BEF04710C5}">
                <a16:creationId xmlns:a16="http://schemas.microsoft.com/office/drawing/2010/main" id="{1641032A-4F1C-4DBC-A396-946C6D265ED1}"/>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3423B12B-9FFC-4A35-832E-D5CAB3320B96}">
        <p14:creationId xmlns:p14="http://schemas.microsoft.com/office/powerpoint/2010/main" val="1710311169150"/>
      </p:ext>
    </p:extLst>
  </p:cSld>
  <p:clrMapOvr>
    <a:masterClrMapping/>
  </p:clrMapOvr>
</p:sld>
</file>

<file path=ppt/slides/slide5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912D89BC-FC93-4BC7-8188-9E255358F088}">
                <a16:creationId xmlns:a16="http://schemas.microsoft.com/office/drawing/2010/main" id="{2551A751-3B15-46D1-B665-97E1B52CB69E}"/>
              </a:ext>
            </a:extLst>
          </p:cNvPr>
          <p:cNvPicPr>
            <a:picLocks noChangeAspect="true"/>
          </p:cNvPicPr>
          <p:nvPr/>
        </p:nvPicPr>
        <p:blipFill>
          <a:blip r:embed="rId2"/>
          <a:stretch>
            <a:fillRect/>
          </a:stretch>
        </p:blipFill>
        <p:spPr>
          <a:xfrm flipH="false" flipV="false" rot="0">
            <a:off x="3154603" y="1147419"/>
            <a:ext cx="5536541" cy="2527707"/>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3" name="">
            <a:extLst>
              <a:ext uri="{AB9F4F68-05E9-4580-BF0A-15CB03D07DD3}">
                <a16:creationId xmlns:a16="http://schemas.microsoft.com/office/drawing/2010/main" id="{99A45999-C130-42D1-AE0C-671175E108B5}"/>
              </a:ext>
            </a:extLst>
          </p:cNvPr>
          <p:cNvPicPr>
            <a:picLocks noChangeAspect="true"/>
          </p:cNvPicPr>
          <p:nvPr/>
        </p:nvPicPr>
        <p:blipFill>
          <a:blip r:embed="rId3"/>
          <a:stretch>
            <a:fillRect/>
          </a:stretch>
        </p:blipFill>
        <p:spPr>
          <a:xfrm flipH="false" flipV="false" rot="0">
            <a:off x="7373202" y="2412177"/>
            <a:ext cx="1439128" cy="762846"/>
          </a:xfrm>
          <a:prstGeom prst="rect">
            <a:avLst/>
          </a:prstGeom>
          <a:noFill/>
          <a:ln cap="flat" w="9525">
            <a:solidFill>
              <a:schemeClr val="bg1">
                <a:lumMod val="85000"/>
              </a:schemeClr>
            </a:solidFill>
            <a:prstDash val="solid"/>
            <a:round/>
          </a:ln>
          <a:effectLst>
            <a:outerShdw blurRad="50800" dir="2700000" dist="38100">
              <a:srgbClr val="3f3f3f">
                <a:alpha val="19999"/>
              </a:srgbClr>
            </a:outerShdw>
          </a:effectLst>
        </p:spPr>
      </p:pic>
      <p:pic>
        <p:nvPicPr>
          <p:cNvPr id="4" name="">
            <a:extLst>
              <a:ext uri="{D41EFE9E-D13F-4F8B-8247-8A271884E623}">
                <a16:creationId xmlns:a16="http://schemas.microsoft.com/office/drawing/2010/main" id="{182CACFA-08BB-40AA-8A17-67EE650827CC}"/>
              </a:ext>
            </a:extLst>
          </p:cNvPr>
          <p:cNvPicPr>
            <a:picLocks noChangeAspect="true"/>
          </p:cNvPicPr>
          <p:nvPr/>
        </p:nvPicPr>
        <p:blipFill>
          <a:blip r:embed="rId4"/>
          <a:stretch>
            <a:fillRect/>
          </a:stretch>
        </p:blipFill>
        <p:spPr>
          <a:xfrm flipH="false" flipV="false" rot="0">
            <a:off x="6555156" y="1147416"/>
            <a:ext cx="2295469" cy="3074424"/>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5" name="">
            <a:extLst>
              <a:ext uri="{ED02E9A4-653F-424C-B3BF-9134A8DBC349}">
                <a16:creationId xmlns:a16="http://schemas.microsoft.com/office/drawing/2010/main" id="{264B494F-E818-4D52-9E18-FD5DA4C71655}"/>
              </a:ext>
            </a:extLst>
          </p:cNvPr>
          <p:cNvPicPr>
            <a:picLocks noChangeAspect="true"/>
          </p:cNvPicPr>
          <p:nvPr/>
        </p:nvPicPr>
        <p:blipFill>
          <a:blip r:embed="rId5"/>
          <a:stretch>
            <a:fillRect/>
          </a:stretch>
        </p:blipFill>
        <p:spPr>
          <a:xfrm flipH="false" flipV="false" rot="0">
            <a:off x="7242566" y="1042395"/>
            <a:ext cx="1684259" cy="61888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6" name="">
            <a:extLst>
              <a:ext uri="{3D53C24A-1B43-4D07-BACE-D4E2CC808AB0}">
                <a16:creationId xmlns:a16="http://schemas.microsoft.com/office/drawing/2010/main" id="{65AD17EC-5A6E-4C65-A3B0-838CBA78CC30}"/>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7" name="">
            <a:extLst>
              <a:ext uri="{5D05DCD8-6979-493C-835D-F726D3839813}">
                <a16:creationId xmlns:a16="http://schemas.microsoft.com/office/drawing/2010/main" id="{592CAFA6-6F5D-40C0-83A8-D2C07E91E2FE}"/>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Processing</a:t>
            </a:r>
            <a:endParaRPr b="0" dirty="0" lang="en-US" sz="2800">
              <a:solidFill>
                <a:srgbClr val="c2212f"/>
              </a:solidFill>
              <a:latin typeface="Zoho Puvi"/>
            </a:endParaRPr>
          </a:p>
        </p:txBody>
      </p:sp>
      <p:sp>
        <p:nvSpPr>
          <p:cNvPr id="8" name="">
            <a:extLst>
              <a:ext uri="{CAA6CBDE-4D67-47DC-A8DB-5F225B12DE74}">
                <a16:creationId xmlns:a16="http://schemas.microsoft.com/office/drawing/2010/main" id="{A354602C-1DEF-4F41-9F55-007F0D1AFF61}"/>
              </a:ext>
            </a:extLst>
          </p:cNvPr>
          <p:cNvSpPr txBox="1"/>
          <p:nvPr/>
        </p:nvSpPr>
        <p:spPr>
          <a:xfrm flipH="false" flipV="false" rot="0">
            <a:off x="104775" y="92392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Editing pay runs</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Add inputs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Single-click LOP</a:t>
            </a:r>
          </a:p>
          <a:p>
            <a:pPr algn="l" indent="-342900" marL="342900">
              <a:lnSpc>
                <a:spcPct val="175000"/>
              </a:lnSpc>
              <a:buFont typeface="Arial"/>
              <a:buChar char="•"/>
              <a:defRPr dirty="0" lang="en-US" sz="1400"/>
            </a:pPr>
            <a:r>
              <a:rPr b="0" dirty="0" lang="en-US" sz="1400">
                <a:solidFill>
                  <a:schemeClr val="tx1"/>
                </a:solidFill>
                <a:latin typeface="Zoho Puvi"/>
              </a:rPr>
              <a:t>Make payments</a:t>
            </a:r>
          </a:p>
          <a:p>
            <a:pPr algn="l" indent="-342900" marL="342900">
              <a:lnSpc>
                <a:spcPct val="175000"/>
              </a:lnSpc>
              <a:buFont typeface="Arial"/>
              <a:buChar char="•"/>
              <a:defRPr dirty="0" lang="en-US" sz="1400"/>
            </a:pPr>
            <a:r>
              <a:rPr b="0" dirty="0" lang="en-US" sz="1400">
                <a:solidFill>
                  <a:schemeClr val="tx1"/>
                </a:solidFill>
                <a:latin typeface="Zoho Puvi"/>
              </a:rPr>
              <a:t>Rejecting pay runs</a:t>
            </a:r>
            <a:endParaRPr b="0" dirty="0" lang="en-US" sz="1400">
              <a:solidFill>
                <a:schemeClr val="tx1"/>
              </a:solidFill>
              <a:latin typeface="Zoho Puvi"/>
            </a:endParaRPr>
          </a:p>
        </p:txBody>
      </p:sp>
      <p:pic>
        <p:nvPicPr>
          <p:cNvPr id="9" name="">
            <a:extLst>
              <a:ext uri="{7979E2DE-AC5F-489F-A54A-BC85BCFF344C}">
                <a16:creationId xmlns:a16="http://schemas.microsoft.com/office/drawing/2010/main" id="{DC204D93-D366-434F-BFCD-6366D0D362DC}"/>
              </a:ext>
            </a:extLst>
          </p:cNvPr>
          <p:cNvPicPr>
            <a:picLocks noChangeAspect="true"/>
          </p:cNvPicPr>
          <p:nvPr/>
        </p:nvPicPr>
        <p:blipFill>
          <a:blip r:embed="rId6"/>
          <a:stretch>
            <a:fillRect/>
          </a:stretch>
        </p:blipFill>
        <p:spPr>
          <a:xfrm flipH="false" flipV="false" rot="0">
            <a:off x="7738014" y="4474835"/>
            <a:ext cx="1112246" cy="381000"/>
          </a:xfrm>
          <a:prstGeom prst="rect">
            <a:avLst/>
          </a:prstGeom>
          <a:noFill/>
        </p:spPr>
      </p:pic>
    </p:spTree>
    <p:extLst>
      <p:ext uri="{9A228754-D76C-4BDE-9F12-CB742BFC44D7}">
        <p14:creationId xmlns:p14="http://schemas.microsoft.com/office/powerpoint/2010/main" val="1710311169153"/>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250" fill="hold" id="6">
                                          <p:stCondLst>
                                            <p:cond delay="0"/>
                                          </p:stCondLst>
                                        </p:cTn>
                                        <p:tgtEl>
                                          <p:spTgt spid="3"/>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1" id="9" nodeType="clickEffect" presetClass="exit" presetID="1" presetSubtype="0">
                                  <p:stCondLst>
                                    <p:cond delay="0"/>
                                  </p:stCondLst>
                                  <p:childTnLst>
                                    <p:set>
                                      <p:cBhvr>
                                        <p:cTn dur="1" fill="hold" id="10">
                                          <p:stCondLst>
                                            <p:cond delay="0"/>
                                          </p:stCondLst>
                                        </p:cTn>
                                        <p:tgtEl>
                                          <p:spTgt spid="3"/>
                                        </p:tgtEl>
                                        <p:attrNameLst>
                                          <p:attrName>style.visibility</p:attrName>
                                        </p:attrNameLst>
                                      </p:cBhvr>
                                      <p:to>
                                        <p:strVal val="hidden"/>
                                      </p:to>
                                    </p:set>
                                  </p:childTnLst>
                                </p:cTn>
                              </p:par>
                            </p:childTnLst>
                          </p:cTn>
                        </p:par>
                      </p:childTnLst>
                    </p:cTn>
                  </p:par>
                  <p:par>
                    <p:cTn fill="hold" id="11">
                      <p:stCondLst>
                        <p:cond delay="indefinite"/>
                      </p:stCondLst>
                      <p:childTnLst>
                        <p:par>
                          <p:cTn fill="hold" id="12">
                            <p:stCondLst>
                              <p:cond delay="0"/>
                            </p:stCondLst>
                            <p:childTnLst>
                              <p:par>
                                <p:cTn fill="hold" grpId="2" id="13" nodeType="clickEffect" presetClass="entr" presetID="2" presetSubtype="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1500" id="15">
                                          <p:stCondLst>
                                            <p:cond delay="0"/>
                                          </p:stCondLst>
                                        </p:cTn>
                                        <p:tgtEl>
                                          <p:spTgt spid="4"/>
                                        </p:tgtEl>
                                        <p:attrNameLst>
                                          <p:attrName>ppt_x</p:attrName>
                                        </p:attrNameLst>
                                      </p:cBhvr>
                                      <p:tavLst>
                                        <p:tav tm="0">
                                          <p:val>
                                            <p:strVal val="1+#ppt_w/2"/>
                                          </p:val>
                                        </p:tav>
                                        <p:tav tm="100000">
                                          <p:val>
                                            <p:strVal val="#ppt_x"/>
                                          </p:val>
                                        </p:tav>
                                      </p:tavLst>
                                    </p:anim>
                                    <p:anim calcmode="lin" valueType="num">
                                      <p:cBhvr additive="base">
                                        <p:cTn dur="1500" id="16">
                                          <p:stCondLst>
                                            <p:cond delay="0"/>
                                          </p:stCondLst>
                                        </p:cTn>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17">
                      <p:stCondLst>
                        <p:cond delay="indefinite"/>
                      </p:stCondLst>
                      <p:childTnLst>
                        <p:par>
                          <p:cTn fill="hold" id="18">
                            <p:stCondLst>
                              <p:cond delay="0"/>
                            </p:stCondLst>
                            <p:childTnLst>
                              <p:par>
                                <p:cTn fill="hold" grpId="3" id="19" nodeType="clickEffect" presetClass="exit" presetID="2" presetSubtype="2">
                                  <p:stCondLst>
                                    <p:cond delay="0"/>
                                  </p:stCondLst>
                                  <p:childTnLst>
                                    <p:anim calcmode="lin" valueType="num">
                                      <p:cBhvr additive="base">
                                        <p:cTn dur="1500" id="20"/>
                                        <p:tgtEl>
                                          <p:spTgt spid="4"/>
                                        </p:tgtEl>
                                        <p:attrNameLst>
                                          <p:attrName>ppt_x</p:attrName>
                                        </p:attrNameLst>
                                      </p:cBhvr>
                                      <p:tavLst>
                                        <p:tav tm="0">
                                          <p:val>
                                            <p:strVal val="ppt_x"/>
                                          </p:val>
                                        </p:tav>
                                        <p:tav tm="100000">
                                          <p:val>
                                            <p:strVal val="1+ppt_w/2"/>
                                          </p:val>
                                        </p:tav>
                                      </p:tavLst>
                                    </p:anim>
                                    <p:anim calcmode="lin" valueType="num">
                                      <p:cBhvr additive="base">
                                        <p:cTn dur="1500" id="21"/>
                                        <p:tgtEl>
                                          <p:spTgt spid="4"/>
                                        </p:tgtEl>
                                        <p:attrNameLst>
                                          <p:attrName>ppt_y</p:attrName>
                                        </p:attrNameLst>
                                      </p:cBhvr>
                                      <p:tavLst>
                                        <p:tav tm="0">
                                          <p:val>
                                            <p:strVal val="ppt_y"/>
                                          </p:val>
                                        </p:tav>
                                        <p:tav tm="100000">
                                          <p:val>
                                            <p:strVal val="ppt_y"/>
                                          </p:val>
                                        </p:tav>
                                      </p:tavLst>
                                    </p:anim>
                                    <p:set>
                                      <p:cBhvr>
                                        <p:cTn dur="1" fill="hold" id="22">
                                          <p:stCondLst>
                                            <p:cond delay="1499"/>
                                          </p:stCondLst>
                                        </p:cTn>
                                        <p:tgtEl>
                                          <p:spTgt spid="4"/>
                                        </p:tgtEl>
                                        <p:attrNameLst>
                                          <p:attrName>style.visibility</p:attrName>
                                        </p:attrNameLst>
                                      </p:cBhvr>
                                      <p:to>
                                        <p:strVal val="hidden"/>
                                      </p:to>
                                    </p:set>
                                  </p:childTnLst>
                                </p:cTn>
                              </p:par>
                            </p:childTnLst>
                          </p:cTn>
                        </p:par>
                      </p:childTnLst>
                    </p:cTn>
                  </p:par>
                  <p:par>
                    <p:cTn fill="hold" id="23">
                      <p:stCondLst>
                        <p:cond delay="indefinite"/>
                      </p:stCondLst>
                      <p:childTnLst>
                        <p:par>
                          <p:cTn fill="hold" id="24">
                            <p:stCondLst>
                              <p:cond delay="0"/>
                            </p:stCondLst>
                            <p:childTnLst>
                              <p:par>
                                <p:cTn fill="hold" grpId="4" id="25" nodeType="clickEffect" presetClass="entr" presetID="1" presetSubtype="0">
                                  <p:stCondLst>
                                    <p:cond delay="0"/>
                                  </p:stCondLst>
                                  <p:childTnLst>
                                    <p:set>
                                      <p:cBhvr>
                                        <p:cTn dur="250" fill="hold" id="26">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P animBg="1" grpId="1" spid="3"/>
      <p:bldP animBg="1" grpId="2" spid="4"/>
      <p:bldP animBg="1" grpId="3" spid="4"/>
      <p:bldP animBg="1" grpId="4" spid="5"/>
    </p:bldLst>
  </p:timing>
</p:sld>
</file>

<file path=ppt/slides/slide5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738121C0-EBE6-474A-A693-6BDE03BFD4DE}">
                <a16:creationId xmlns:a16="http://schemas.microsoft.com/office/drawing/2010/main" id="{57F7BA93-B40C-4760-9D81-DCAB4D2547B0}"/>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D57AE9B3-ED71-4202-BB33-DB0739BD6604}">
                <a16:creationId xmlns:a16="http://schemas.microsoft.com/office/drawing/2010/main" id="{C3CBD564-5A5D-4661-876F-681DB972E77E}"/>
              </a:ext>
            </a:extLst>
          </p:cNvPr>
          <p:cNvPicPr>
            <a:picLocks noChangeAspect="true"/>
          </p:cNvPicPr>
          <p:nvPr/>
        </p:nvPicPr>
        <p:blipFill>
          <a:blip r:embed="rId2"/>
          <a:srcRect t="36"/>
          <a:stretch>
            <a:fillRect/>
          </a:stretch>
        </p:blipFill>
        <p:spPr>
          <a:xfrm flipH="false" flipV="false" rot="0">
            <a:off x="3360264" y="678519"/>
            <a:ext cx="4691917" cy="356235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25D8A06E-0622-4C5D-9AEC-77E5CF1F402B}">
                <a16:creationId xmlns:a16="http://schemas.microsoft.com/office/drawing/2010/main" id="{1908F748-2694-4661-85A1-7B8229B32A6B}"/>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Processing</a:t>
            </a:r>
            <a:endParaRPr b="0" dirty="0" lang="en-US" sz="2800">
              <a:solidFill>
                <a:srgbClr val="c2212f"/>
              </a:solidFill>
              <a:latin typeface="Zoho Puvi"/>
            </a:endParaRPr>
          </a:p>
        </p:txBody>
      </p:sp>
      <p:sp>
        <p:nvSpPr>
          <p:cNvPr id="5" name="">
            <a:extLst>
              <a:ext uri="{B69101D1-83F0-4C29-93AB-CEFB6CEB40BA}">
                <a16:creationId xmlns:a16="http://schemas.microsoft.com/office/drawing/2010/main" id="{7AB19AFD-F39B-45DB-81EA-78A3277BFBBF}"/>
              </a:ext>
            </a:extLst>
          </p:cNvPr>
          <p:cNvSpPr txBox="1"/>
          <p:nvPr/>
        </p:nvSpPr>
        <p:spPr>
          <a:xfrm flipH="false" flipV="false" rot="0">
            <a:off x="104775" y="92392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Editing pay runs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Add inputs</a:t>
            </a:r>
          </a:p>
          <a:p>
            <a:pPr algn="l" indent="-342900" marL="342900">
              <a:lnSpc>
                <a:spcPct val="175000"/>
              </a:lnSpc>
              <a:buFont typeface="Arial"/>
              <a:buChar char="•"/>
              <a:defRPr dirty="0" lang="en-US" sz="1400"/>
            </a:pPr>
            <a:r>
              <a:rPr b="1" baseline="0" cap="none" dirty="0" i="0" lang="en-US" strike="noStrike" sz="1400" u="none">
                <a:solidFill>
                  <a:srgbClr val="c2212f"/>
                </a:solidFill>
                <a:latin typeface="Zoho Puvi"/>
              </a:rPr>
              <a:t>Single-click LOP</a:t>
            </a:r>
          </a:p>
          <a:p>
            <a:pPr algn="l" indent="-342900" marL="342900">
              <a:lnSpc>
                <a:spcPct val="175000"/>
              </a:lnSpc>
              <a:buFont typeface="Arial"/>
              <a:buChar char="•"/>
              <a:defRPr dirty="0" lang="en-US" sz="1400"/>
            </a:pPr>
            <a:r>
              <a:rPr b="0" dirty="0" lang="en-US" sz="1400">
                <a:solidFill>
                  <a:schemeClr val="tx1"/>
                </a:solidFill>
                <a:latin typeface="Zoho Puvi"/>
              </a:rPr>
              <a:t>Make payments</a:t>
            </a:r>
          </a:p>
          <a:p>
            <a:pPr algn="l" indent="-342900" marL="342900">
              <a:lnSpc>
                <a:spcPct val="175000"/>
              </a:lnSpc>
              <a:buFont typeface="Arial"/>
              <a:buChar char="•"/>
              <a:defRPr dirty="0" lang="en-US" sz="1400"/>
            </a:pPr>
            <a:r>
              <a:rPr b="0" dirty="0" lang="en-US" sz="1400">
                <a:solidFill>
                  <a:schemeClr val="tx1"/>
                </a:solidFill>
                <a:latin typeface="Zoho Puvi"/>
              </a:rPr>
              <a:t>Rejecting pay runs</a:t>
            </a:r>
            <a:endParaRPr b="0" dirty="0" lang="en-US" sz="1400">
              <a:solidFill>
                <a:schemeClr val="tx1"/>
              </a:solidFill>
              <a:latin typeface="Zoho Puvi"/>
            </a:endParaRPr>
          </a:p>
        </p:txBody>
      </p:sp>
      <p:pic>
        <p:nvPicPr>
          <p:cNvPr id="6" name="">
            <a:extLst>
              <a:ext uri="{DB35DB4E-92BF-4C67-AF51-EBFDC1156693}">
                <a16:creationId xmlns:a16="http://schemas.microsoft.com/office/drawing/2010/main" id="{5E5516E3-51DF-43C0-8CCC-45B8E91567A7}"/>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B18473AB-7E57-493F-8ED1-1416F65DF3C8}">
        <p14:creationId xmlns:p14="http://schemas.microsoft.com/office/powerpoint/2010/main" val="1710311169156"/>
      </p:ext>
    </p:extLst>
  </p:cSld>
  <p:clrMapOvr>
    <a:masterClrMapping/>
  </p:clrMapOvr>
</p:sld>
</file>

<file path=ppt/slides/slide5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A5A13EFC-5CFB-4F50-97C7-B84D0FDF93A2}">
                <a16:creationId xmlns:a16="http://schemas.microsoft.com/office/drawing/2010/main" id="{11DC23D9-95B5-42E9-AE6F-6646AF7A913D}"/>
              </a:ext>
            </a:extLst>
          </p:cNvPr>
          <p:cNvPicPr>
            <a:picLocks noChangeAspect="true"/>
          </p:cNvPicPr>
          <p:nvPr/>
        </p:nvPicPr>
        <p:blipFill>
          <a:blip r:embed="rId2"/>
          <a:stretch>
            <a:fillRect/>
          </a:stretch>
        </p:blipFill>
        <p:spPr>
          <a:xfrm flipH="false" flipV="false" rot="0">
            <a:off x="3219450" y="757523"/>
            <a:ext cx="3820270" cy="1455761"/>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3" name="">
            <a:extLst>
              <a:ext uri="{5C4E3B7A-C50E-4600-8C9E-E87FA5E5D02D}">
                <a16:creationId xmlns:a16="http://schemas.microsoft.com/office/drawing/2010/main" id="{E66391EA-1B4E-4AA3-B903-7D6FA3807B62}"/>
              </a:ext>
            </a:extLst>
          </p:cNvPr>
          <p:cNvPicPr>
            <a:picLocks noChangeAspect="true"/>
          </p:cNvPicPr>
          <p:nvPr/>
        </p:nvPicPr>
        <p:blipFill>
          <a:blip r:embed="rId3"/>
          <a:stretch>
            <a:fillRect/>
          </a:stretch>
        </p:blipFill>
        <p:spPr>
          <a:xfrm flipH="false" flipV="false" rot="0">
            <a:off x="3219450" y="2421493"/>
            <a:ext cx="5504802" cy="1718241"/>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DA8F8784-5934-4DC6-A7F2-84BDCDF922E9}">
                <a16:creationId xmlns:a16="http://schemas.microsoft.com/office/drawing/2010/main" id="{812D6CCF-FD52-4516-AAA8-102C75860898}"/>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5" name="">
            <a:extLst>
              <a:ext uri="{5E579BA7-AED4-4730-AEFE-D22C3FAD258B}">
                <a16:creationId xmlns:a16="http://schemas.microsoft.com/office/drawing/2010/main" id="{4184923A-AABA-4FE9-8A2D-5174899A1F65}"/>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Processing</a:t>
            </a:r>
            <a:endParaRPr b="0" dirty="0" lang="en-US" sz="2800">
              <a:solidFill>
                <a:srgbClr val="c2212f"/>
              </a:solidFill>
              <a:latin typeface="Zoho Puvi"/>
            </a:endParaRPr>
          </a:p>
        </p:txBody>
      </p:sp>
      <p:sp>
        <p:nvSpPr>
          <p:cNvPr id="6" name="">
            <a:extLst>
              <a:ext uri="{9D5D773A-224F-42EE-83AC-872547B9C494}">
                <a16:creationId xmlns:a16="http://schemas.microsoft.com/office/drawing/2010/main" id="{DED5EA51-EAA3-4C28-A9EB-E20B9B5E7885}"/>
              </a:ext>
            </a:extLst>
          </p:cNvPr>
          <p:cNvSpPr txBox="1"/>
          <p:nvPr/>
        </p:nvSpPr>
        <p:spPr>
          <a:xfrm flipH="false" flipV="false" rot="0">
            <a:off x="104775" y="92392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Editing pay runs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Add inputs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Single-click LOP</a:t>
            </a:r>
          </a:p>
          <a:p>
            <a:pPr algn="l" indent="-342900" marL="342900">
              <a:lnSpc>
                <a:spcPct val="175000"/>
              </a:lnSpc>
              <a:buFont typeface="Arial"/>
              <a:buChar char="•"/>
              <a:defRPr dirty="0" lang="en-US" sz="1400"/>
            </a:pPr>
            <a:r>
              <a:rPr b="1" dirty="0" lang="en-US" sz="1400">
                <a:solidFill>
                  <a:srgbClr val="c2212f"/>
                </a:solidFill>
                <a:latin typeface="Zoho Puvi"/>
              </a:rPr>
              <a:t>Make payments</a:t>
            </a:r>
          </a:p>
          <a:p>
            <a:pPr algn="l" indent="-342900" marL="342900">
              <a:lnSpc>
                <a:spcPct val="175000"/>
              </a:lnSpc>
              <a:buFont typeface="Arial"/>
              <a:buChar char="•"/>
              <a:defRPr dirty="0" lang="en-US" sz="1400"/>
            </a:pPr>
            <a:r>
              <a:rPr b="0" dirty="0" lang="en-US" sz="1400">
                <a:solidFill>
                  <a:schemeClr val="tx1"/>
                </a:solidFill>
                <a:latin typeface="Zoho Puvi"/>
              </a:rPr>
              <a:t>Rejecting pay runs</a:t>
            </a:r>
            <a:endParaRPr b="0" dirty="0" lang="en-US" sz="1400">
              <a:solidFill>
                <a:schemeClr val="tx1"/>
              </a:solidFill>
              <a:latin typeface="Zoho Puvi"/>
            </a:endParaRPr>
          </a:p>
        </p:txBody>
      </p:sp>
      <p:pic>
        <p:nvPicPr>
          <p:cNvPr id="7" name="">
            <a:extLst>
              <a:ext uri="{CC73ED08-68DC-45D7-8DDC-5A09E5EDD03F}">
                <a16:creationId xmlns:a16="http://schemas.microsoft.com/office/drawing/2010/main" id="{006E8C4D-D58A-4AC3-A124-9A7445D58165}"/>
              </a:ext>
            </a:extLst>
          </p:cNvPr>
          <p:cNvPicPr>
            <a:picLocks noChangeAspect="true"/>
          </p:cNvPicPr>
          <p:nvPr/>
        </p:nvPicPr>
        <p:blipFill>
          <a:blip r:embed="rId4"/>
          <a:stretch>
            <a:fillRect/>
          </a:stretch>
        </p:blipFill>
        <p:spPr>
          <a:xfrm flipH="false" flipV="false" rot="0">
            <a:off x="7738014" y="4474835"/>
            <a:ext cx="1112246" cy="381000"/>
          </a:xfrm>
          <a:prstGeom prst="rect">
            <a:avLst/>
          </a:prstGeom>
          <a:noFill/>
        </p:spPr>
      </p:pic>
    </p:spTree>
    <p:extLst>
      <p:ext uri="{33240FCD-E125-4A3D-947B-4263B569E768}">
        <p14:creationId xmlns:p14="http://schemas.microsoft.com/office/powerpoint/2010/main" val="1710311169159"/>
      </p:ext>
    </p:extLst>
  </p:cSld>
  <p:clrMapOvr>
    <a:masterClrMapping/>
  </p:clrMapOvr>
</p:sld>
</file>

<file path=ppt/slides/slide5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661B8EC6-EA2B-4B6B-9A4D-3532DAE13024}">
                <a16:creationId xmlns:a16="http://schemas.microsoft.com/office/drawing/2010/main" id="{766E4F66-98F1-42DC-B22A-1F376AC5E488}"/>
              </a:ext>
            </a:extLst>
          </p:cNvPr>
          <p:cNvPicPr>
            <a:picLocks noChangeAspect="true"/>
          </p:cNvPicPr>
          <p:nvPr/>
        </p:nvPicPr>
        <p:blipFill>
          <a:blip r:embed="rId2"/>
          <a:stretch>
            <a:fillRect/>
          </a:stretch>
        </p:blipFill>
        <p:spPr>
          <a:xfrm flipH="false" flipV="false" rot="0">
            <a:off x="3222317" y="607895"/>
            <a:ext cx="5187659" cy="161925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pic>
        <p:nvPicPr>
          <p:cNvPr id="3" name="">
            <a:extLst>
              <a:ext uri="{362FEF4C-90FF-4A77-B8C2-D114E9A6C37E}">
                <a16:creationId xmlns:a16="http://schemas.microsoft.com/office/drawing/2010/main" id="{1CAF897C-F544-4CB9-8B7C-F3358941A81E}"/>
              </a:ext>
            </a:extLst>
          </p:cNvPr>
          <p:cNvPicPr>
            <a:picLocks noChangeAspect="true"/>
          </p:cNvPicPr>
          <p:nvPr/>
        </p:nvPicPr>
        <p:blipFill>
          <a:blip r:embed="rId3"/>
          <a:stretch>
            <a:fillRect/>
          </a:stretch>
        </p:blipFill>
        <p:spPr>
          <a:xfrm flipH="false" flipV="false" rot="0">
            <a:off x="7290178" y="647280"/>
            <a:ext cx="1587463" cy="394766"/>
          </a:xfrm>
          <a:prstGeom prst="rect">
            <a:avLst/>
          </a:prstGeom>
          <a:noFill/>
          <a:ln cap="flat" w="9525">
            <a:solidFill>
              <a:schemeClr val="bg1">
                <a:lumMod val="85000"/>
              </a:schemeClr>
            </a:solidFill>
            <a:prstDash val="solid"/>
            <a:round/>
          </a:ln>
          <a:effectLst>
            <a:outerShdw blurRad="50800" dir="2700000" dist="38100">
              <a:srgbClr val="3f3f3f">
                <a:alpha val="19999"/>
              </a:srgbClr>
            </a:outerShdw>
          </a:effectLst>
        </p:spPr>
      </p:pic>
      <p:pic>
        <p:nvPicPr>
          <p:cNvPr id="4" name="">
            <a:extLst>
              <a:ext uri="{CD57D512-948E-4BD1-8A87-D7AD42D6F237}">
                <a16:creationId xmlns:a16="http://schemas.microsoft.com/office/drawing/2010/main" id="{431E40F9-FC4D-4C17-98C8-FD1C01E3DAAA}"/>
              </a:ext>
            </a:extLst>
          </p:cNvPr>
          <p:cNvPicPr>
            <a:picLocks noChangeAspect="true"/>
          </p:cNvPicPr>
          <p:nvPr/>
        </p:nvPicPr>
        <p:blipFill>
          <a:blip r:embed="rId4"/>
          <a:stretch>
            <a:fillRect/>
          </a:stretch>
        </p:blipFill>
        <p:spPr>
          <a:xfrm flipH="false" flipV="false" rot="0">
            <a:off x="3254102" y="2357361"/>
            <a:ext cx="5115723" cy="1638300"/>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5" name="">
            <a:extLst>
              <a:ext uri="{BC70A12E-DBA5-4492-9B72-5C5D6634A566}">
                <a16:creationId xmlns:a16="http://schemas.microsoft.com/office/drawing/2010/main" id="{D87FA6B0-85C9-45CC-96A8-029F8EBEE65D}"/>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sp>
        <p:nvSpPr>
          <p:cNvPr id="6" name="">
            <a:extLst>
              <a:ext uri="{3A611D79-AD01-4EE6-85B9-BC7AF424EA6D}">
                <a16:creationId xmlns:a16="http://schemas.microsoft.com/office/drawing/2010/main" id="{D1AA44E5-3054-40C8-90C1-41B54FE5565B}"/>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Processing</a:t>
            </a:r>
            <a:endParaRPr b="0" dirty="0" lang="en-US" sz="2800">
              <a:solidFill>
                <a:srgbClr val="c2212f"/>
              </a:solidFill>
              <a:latin typeface="Zoho Puvi"/>
            </a:endParaRPr>
          </a:p>
        </p:txBody>
      </p:sp>
      <p:sp>
        <p:nvSpPr>
          <p:cNvPr id="7" name="">
            <a:extLst>
              <a:ext uri="{CD4286EC-5F54-4F01-A81D-B6B7BEE2F538}">
                <a16:creationId xmlns:a16="http://schemas.microsoft.com/office/drawing/2010/main" id="{57414247-B8B4-4B60-92A6-8B15259B98A4}"/>
              </a:ext>
            </a:extLst>
          </p:cNvPr>
          <p:cNvSpPr txBox="1"/>
          <p:nvPr/>
        </p:nvSpPr>
        <p:spPr>
          <a:xfrm flipH="false" flipV="false" rot="0">
            <a:off x="104775" y="923925"/>
            <a:ext cx="2784995" cy="196162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Editing pay runs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Add inputs</a:t>
            </a:r>
          </a:p>
          <a:p>
            <a:pPr algn="l" indent="-342900" marL="342900">
              <a:lnSpc>
                <a:spcPct val="175000"/>
              </a:lnSpc>
              <a:buFont typeface="Arial"/>
              <a:buChar char="•"/>
              <a:defRPr dirty="0" lang="en-US" sz="1400"/>
            </a:pPr>
            <a:r>
              <a:rPr b="0" baseline="0" cap="none" dirty="0" i="0" lang="en-US" strike="noStrike" sz="1400" u="none">
                <a:solidFill>
                  <a:schemeClr val="tx1"/>
                </a:solidFill>
                <a:latin typeface="Zoho Puvi"/>
              </a:rPr>
              <a:t>Single-click LOP</a:t>
            </a:r>
          </a:p>
          <a:p>
            <a:pPr algn="l" indent="-342900" marL="342900">
              <a:lnSpc>
                <a:spcPct val="175000"/>
              </a:lnSpc>
              <a:buFont typeface="Arial"/>
              <a:buChar char="•"/>
              <a:defRPr dirty="0" lang="en-US" sz="1400"/>
            </a:pPr>
            <a:r>
              <a:rPr b="0" dirty="0" lang="en-US" sz="1400">
                <a:solidFill>
                  <a:schemeClr val="tx1"/>
                </a:solidFill>
                <a:latin typeface="Zoho Puvi"/>
              </a:rPr>
              <a:t>Make payments</a:t>
            </a:r>
          </a:p>
          <a:p>
            <a:pPr algn="l" indent="-342900" marL="342900">
              <a:lnSpc>
                <a:spcPct val="175000"/>
              </a:lnSpc>
              <a:buFont typeface="Arial"/>
              <a:buChar char="•"/>
              <a:defRPr dirty="0" lang="en-US" sz="1400"/>
            </a:pPr>
            <a:r>
              <a:rPr b="1" dirty="0" lang="en-US" sz="1400">
                <a:solidFill>
                  <a:srgbClr val="c2212f"/>
                </a:solidFill>
                <a:latin typeface="Zoho Puvi"/>
              </a:rPr>
              <a:t>Rejecting pay runs</a:t>
            </a:r>
            <a:endParaRPr b="1" dirty="0" lang="en-US" sz="1400">
              <a:solidFill>
                <a:srgbClr val="c2212f"/>
              </a:solidFill>
              <a:latin typeface="Zoho Puvi"/>
            </a:endParaRPr>
          </a:p>
        </p:txBody>
      </p:sp>
      <p:pic>
        <p:nvPicPr>
          <p:cNvPr id="8" name="">
            <a:extLst>
              <a:ext uri="{68D22176-812F-433C-8199-BBF3BFDAFCA9}">
                <a16:creationId xmlns:a16="http://schemas.microsoft.com/office/drawing/2010/main" id="{D269586D-7D39-4884-BE96-EDB6233CF4CA}"/>
              </a:ext>
            </a:extLst>
          </p:cNvPr>
          <p:cNvPicPr>
            <a:picLocks noChangeAspect="true"/>
          </p:cNvPicPr>
          <p:nvPr/>
        </p:nvPicPr>
        <p:blipFill>
          <a:blip r:embed="rId5"/>
          <a:stretch>
            <a:fillRect/>
          </a:stretch>
        </p:blipFill>
        <p:spPr>
          <a:xfrm flipH="false" flipV="false" rot="0">
            <a:off x="7738014" y="4474835"/>
            <a:ext cx="1112246" cy="381000"/>
          </a:xfrm>
          <a:prstGeom prst="rect">
            <a:avLst/>
          </a:prstGeom>
          <a:noFill/>
        </p:spPr>
      </p:pic>
    </p:spTree>
    <p:extLst>
      <p:ext uri="{5190804F-00D7-4F19-8CC2-B1757B08ECB9}">
        <p14:creationId xmlns:p14="http://schemas.microsoft.com/office/powerpoint/2010/main" val="1710311169161"/>
      </p:ext>
    </p:extLst>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 presetSubtype="0">
                                  <p:stCondLst>
                                    <p:cond delay="0"/>
                                  </p:stCondLst>
                                  <p:childTnLst>
                                    <p:set>
                                      <p:cBhvr>
                                        <p:cTn dur="250" fill="hold" id="6">
                                          <p:stCondLst>
                                            <p:cond delay="0"/>
                                          </p:stCondLst>
                                        </p:cTn>
                                        <p:tgtEl>
                                          <p:spTgt spid="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nimBg="1" grpId="0" spid="3"/>
    </p:bldLst>
  </p:timing>
</p:sld>
</file>

<file path=ppt/slides/slide5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508D0B28-7A14-4F02-BC58-8A2C3A7A3C18}">
                <a16:creationId xmlns:a16="http://schemas.microsoft.com/office/drawing/2010/main" id="{A9AE9CE3-E2D1-402A-9926-0EAFE4E7F66E}"/>
              </a:ext>
            </a:extLst>
          </p:cNvPr>
          <p:cNvSpPr txBox="1">
            <a:spLocks noGrp="true"/>
          </p:cNvSpPr>
          <p:nvPr/>
        </p:nvSpPr>
        <p:spPr>
          <a:xfrm rot="0">
            <a:off x="762000" y="756923"/>
            <a:ext cx="2861453" cy="1443704"/>
          </a:xfrm>
          <a:prstGeom prst="rect">
            <a:avLst/>
          </a:prstGeom>
        </p:spPr>
        <p:txBody>
          <a:bodyPr anchor="t" rtlCol="0"/>
          <a:lstStyle/>
          <a:p>
            <a:pPr algn="l"/>
            <a:r>
              <a:rPr b="0" dirty="0" lang="en-US" sz="2800">
                <a:solidFill>
                  <a:srgbClr val="c2212f"/>
                </a:solidFill>
                <a:latin typeface="Zoho Puvi"/>
              </a:rPr>
              <a:t>Post Payroll</a:t>
            </a:r>
            <a:endParaRPr b="0" dirty="0" lang="en-US" sz="2800">
              <a:solidFill>
                <a:srgbClr val="c2212f"/>
              </a:solidFill>
              <a:latin typeface="Zoho Puvi"/>
            </a:endParaRPr>
          </a:p>
        </p:txBody>
      </p:sp>
      <p:sp>
        <p:nvSpPr>
          <p:cNvPr id="3" name="">
            <a:extLst>
              <a:ext uri="{E54DD456-06A6-4E05-A928-307150CEE3B6}">
                <a16:creationId xmlns:a16="http://schemas.microsoft.com/office/drawing/2010/main" id="{06AD8363-A595-4FD7-B174-4C8BABDA0850}"/>
              </a:ext>
            </a:extLst>
          </p:cNvPr>
          <p:cNvSpPr txBox="1"/>
          <p:nvPr/>
        </p:nvSpPr>
        <p:spPr>
          <a:xfrm flipH="false" flipV="false" rot="0">
            <a:off x="4164120" y="756923"/>
            <a:ext cx="4372813" cy="2942415"/>
          </a:xfrm>
          <a:prstGeom prst="rect">
            <a:avLst/>
          </a:prstGeom>
        </p:spPr>
        <p:txBody>
          <a:bodyPr bIns="47625" lIns="95250" rIns="95250" rtlCol="0" tIns="47625">
            <a:noAutofit/>
          </a:bodyPr>
          <a:lstStyle/>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Password-protected</a:t>
            </a:r>
            <a:r>
              <a:rPr b="0" dirty="0" lang="en-US" sz="1400">
                <a:solidFill>
                  <a:schemeClr val="tx1"/>
                </a:solidFill>
                <a:latin typeface="Zoho Puvi"/>
              </a:rPr>
              <a:t> forms</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Payslips, Tax-worksheets, and Form-16</a:t>
            </a:r>
          </a:p>
          <a:p>
            <a:pPr algn="l" indent="-342900" marL="342900" rtl="false">
              <a:lnSpc>
                <a:spcPct val="175000"/>
              </a:lnSpc>
              <a:spcBef>
                <a:spcPts val="0"/>
              </a:spcBef>
              <a:spcAft>
                <a:spcPts val="0"/>
              </a:spcAft>
              <a:buClr>
                <a:srgbClr val="c2212f"/>
              </a:buClr>
              <a:buFont typeface="Arial"/>
              <a:buChar char="•"/>
              <a:defRPr dirty="0" lang="en-US" sz="1400">
                <a:solidFill>
                  <a:schemeClr val="tx1"/>
                </a:solidFill>
                <a:latin typeface="Open Sans"/>
              </a:defRPr>
            </a:pPr>
            <a:r>
              <a:rPr b="0" dirty="0" lang="en-US" sz="1400">
                <a:solidFill>
                  <a:schemeClr val="tx1"/>
                </a:solidFill>
                <a:latin typeface="Zoho Puvi"/>
              </a:rPr>
              <a:t>Distribution through email and </a:t>
            </a:r>
            <a:r>
              <a:rPr b="0" dirty="0" lang="en-US" sz="1400">
                <a:solidFill>
                  <a:schemeClr val="tx1"/>
                </a:solidFill>
                <a:latin typeface="Zoho Puvi"/>
              </a:rPr>
              <a:t>self-service</a:t>
            </a:r>
            <a:r>
              <a:rPr b="0" dirty="0" lang="en-US" sz="1400">
                <a:solidFill>
                  <a:schemeClr val="tx1"/>
                </a:solidFill>
                <a:latin typeface="Zoho Puvi"/>
              </a:rPr>
              <a:t> portals</a:t>
            </a:r>
            <a:endParaRPr b="0" dirty="0" lang="en-US" sz="1400">
              <a:solidFill>
                <a:schemeClr val="tx1"/>
              </a:solidFill>
              <a:latin typeface="Zoho Puvi"/>
            </a:endParaRPr>
          </a:p>
        </p:txBody>
      </p:sp>
      <p:sp>
        <p:nvSpPr>
          <p:cNvPr id="4" name="">
            <a:extLst>
              <a:ext uri="{ED40C374-7C54-485D-9F36-E386E679F2DF}">
                <a16:creationId xmlns:a16="http://schemas.microsoft.com/office/drawing/2010/main" id="{E755555F-0CFA-49A5-A955-D109F85269C7}"/>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B36CD567-641F-4C2B-B7ED-AB0BE4E98FA6}">
                <a16:creationId xmlns:a16="http://schemas.microsoft.com/office/drawing/2010/main" id="{C8C3F448-35F6-48B1-ADBE-E0DE60C7B0DE}"/>
              </a:ext>
            </a:extLst>
          </p:cNvPr>
          <p:cNvPicPr>
            <a:picLocks noChangeAspect="true"/>
          </p:cNvPicPr>
          <p:nvPr/>
        </p:nvPicPr>
        <p:blipFill>
          <a:blip r:embed="rId2"/>
          <a:stretch>
            <a:fillRect/>
          </a:stretch>
        </p:blipFill>
        <p:spPr>
          <a:xfrm flipH="false" flipV="false" rot="0">
            <a:off x="0" y="3382575"/>
            <a:ext cx="2871105" cy="1758552"/>
          </a:xfrm>
          <a:prstGeom prst="rect">
            <a:avLst/>
          </a:prstGeom>
          <a:noFill/>
        </p:spPr>
      </p:pic>
      <p:pic>
        <p:nvPicPr>
          <p:cNvPr id="6" name="">
            <a:extLst>
              <a:ext uri="{AD592688-99FC-45B1-8A33-28532B2FC248}">
                <a16:creationId xmlns:a16="http://schemas.microsoft.com/office/drawing/2010/main" id="{567F5CB4-4C6A-40DC-92B6-84D18106A2C1}"/>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778AC0B0-2EEF-47FD-B2DA-64F3F502051A}">
        <p14:creationId xmlns:p14="http://schemas.microsoft.com/office/powerpoint/2010/main" val="1710311169164"/>
      </p:ext>
    </p:extLst>
  </p:cSld>
  <p:clrMapOvr>
    <a:masterClrMapping/>
  </p:clrMapOvr>
</p:sld>
</file>

<file path=ppt/slides/slide5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EC4670ED-E64C-4E12-9545-E3C373A0CFB8}">
                <a16:creationId xmlns:a16="http://schemas.microsoft.com/office/drawing/2010/main" id="{E687141E-17B2-4D73-8D4D-0156B5E5317B}"/>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52956371-06A8-4592-8D82-3997E8C8F937}">
                <a16:creationId xmlns:a16="http://schemas.microsoft.com/office/drawing/2010/main" id="{B47EA241-7BD1-4CE5-8EF5-E77B7FE392FF}"/>
              </a:ext>
            </a:extLst>
          </p:cNvPr>
          <p:cNvPicPr>
            <a:picLocks noChangeAspect="true"/>
          </p:cNvPicPr>
          <p:nvPr/>
        </p:nvPicPr>
        <p:blipFill>
          <a:blip r:embed="rId2"/>
          <a:stretch>
            <a:fillRect/>
          </a:stretch>
        </p:blipFill>
        <p:spPr>
          <a:xfrm flipH="false" flipV="false" rot="0">
            <a:off x="3442973" y="693147"/>
            <a:ext cx="5278271" cy="353132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D2CC9EC1-3761-4489-8CC5-54393B9AF00E}">
                <a16:creationId xmlns:a16="http://schemas.microsoft.com/office/drawing/2010/main" id="{72C999D2-048F-421F-8FCD-B7CEC72DD0E5}"/>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83AF0540-527E-4F55-B6A6-81E9F8244F85}">
                <a16:creationId xmlns:a16="http://schemas.microsoft.com/office/drawing/2010/main" id="{6399AF96-BBED-4F29-B4D2-D7CEB7634380}"/>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1" dirty="0" lang="en-US" sz="1400">
                <a:solidFill>
                  <a:srgbClr val="c2212f"/>
                </a:solidFill>
                <a:latin typeface="Zoho Puvi"/>
              </a:rPr>
              <a:t>Salary payments</a:t>
            </a:r>
          </a:p>
          <a:p>
            <a:pPr algn="l" indent="-342900" marL="342900">
              <a:lnSpc>
                <a:spcPct val="175000"/>
              </a:lnSpc>
              <a:buFont typeface="Arial"/>
              <a:buChar char="•"/>
              <a:defRPr dirty="0" lang="en-US" sz="1400"/>
            </a:pPr>
            <a:r>
              <a:rPr b="0" dirty="0" lang="en-US" sz="1400">
                <a:solidFill>
                  <a:schemeClr val="tx1"/>
                </a:solidFill>
                <a:latin typeface="Zoho Puvi"/>
              </a:rPr>
              <a:t>Automatic payslips</a:t>
            </a:r>
          </a:p>
          <a:p>
            <a:pPr algn="l" indent="-342900" marL="342900">
              <a:lnSpc>
                <a:spcPct val="175000"/>
              </a:lnSpc>
              <a:buFont typeface="Arial"/>
              <a:buChar char="•"/>
              <a:defRPr dirty="0" lang="en-US" sz="1400"/>
            </a:pPr>
            <a:r>
              <a:rPr b="0" dirty="0" lang="en-US" sz="1400">
                <a:solidFill>
                  <a:schemeClr val="tx1"/>
                </a:solidFill>
                <a:latin typeface="Zoho Puvi"/>
              </a:rPr>
              <a:t>Tax worksheets</a:t>
            </a:r>
          </a:p>
          <a:p>
            <a:pPr algn="l" indent="-342900" marL="342900">
              <a:lnSpc>
                <a:spcPct val="175000"/>
              </a:lnSpc>
              <a:buFont typeface="Arial"/>
              <a:buChar char="•"/>
              <a:defRPr dirty="0" lang="en-US" sz="1400"/>
            </a:pPr>
            <a:r>
              <a:rPr b="0" dirty="0" lang="en-US" sz="1400">
                <a:solidFill>
                  <a:schemeClr val="tx1"/>
                </a:solidFill>
                <a:latin typeface="Zoho Puvi"/>
              </a:rPr>
              <a:t>Payroll forms</a:t>
            </a:r>
          </a:p>
          <a:p>
            <a:pPr algn="l" indent="-342900" marL="342900">
              <a:lnSpc>
                <a:spcPct val="175000"/>
              </a:lnSpc>
              <a:buFont typeface="Arial"/>
              <a:buChar char="•"/>
              <a:defRPr dirty="0" lang="en-US" sz="1400"/>
            </a:pPr>
            <a:r>
              <a:rPr b="0" dirty="0" lang="en-US" sz="1400">
                <a:solidFill>
                  <a:schemeClr val="tx1"/>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DD6F79CE-2799-40A9-B536-0E86A40897DA}">
                <a16:creationId xmlns:a16="http://schemas.microsoft.com/office/drawing/2010/main" id="{1275254F-A7E1-40DB-9AFC-4659A5306415}"/>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B39A8BDF-8A6F-480D-A72A-232814C4A10F}">
        <p14:creationId xmlns:p14="http://schemas.microsoft.com/office/powerpoint/2010/main" val="1710311169166"/>
      </p:ext>
    </p:extLst>
  </p:cSld>
  <p:clrMapOvr>
    <a:masterClrMapping/>
  </p:clrMapOvr>
</p:sld>
</file>

<file path=ppt/slides/slide5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64617C67-954E-4BF6-A4F8-08F34A7EF9E3}">
                <a16:creationId xmlns:a16="http://schemas.microsoft.com/office/drawing/2010/main" id="{81386254-5CBC-48FA-B58F-31FBA9833047}"/>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E5ED6585-8296-486B-85C2-3990DBE412C9}">
                <a16:creationId xmlns:a16="http://schemas.microsoft.com/office/drawing/2010/main" id="{DC1029FC-9A66-4BA9-89B6-021B0D227AD7}"/>
              </a:ext>
            </a:extLst>
          </p:cNvPr>
          <p:cNvPicPr>
            <a:picLocks noChangeAspect="true"/>
          </p:cNvPicPr>
          <p:nvPr/>
        </p:nvPicPr>
        <p:blipFill>
          <a:blip r:embed="rId2"/>
          <a:stretch>
            <a:fillRect/>
          </a:stretch>
        </p:blipFill>
        <p:spPr>
          <a:xfrm flipH="false" flipV="false" rot="0">
            <a:off x="3963371" y="631831"/>
            <a:ext cx="3979516" cy="3745982"/>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6EE7C24E-5E72-4D29-90F0-9E1094938CD0}">
                <a16:creationId xmlns:a16="http://schemas.microsoft.com/office/drawing/2010/main" id="{499D2E49-BCF9-4D18-99E1-3DD7FF734C61}"/>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A99D8170-27DC-419A-84BD-34DB90D2A3BB}">
                <a16:creationId xmlns:a16="http://schemas.microsoft.com/office/drawing/2010/main" id="{567C8BEF-8FCC-4B65-B3FF-41C5D82FC47A}"/>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rgbClr val="000000"/>
                </a:solidFill>
                <a:latin typeface="Zoho Puvi"/>
              </a:rPr>
              <a:t>Salary payments</a:t>
            </a:r>
          </a:p>
          <a:p>
            <a:pPr algn="l" indent="-342900" marL="342900">
              <a:lnSpc>
                <a:spcPct val="175000"/>
              </a:lnSpc>
              <a:buFont typeface="Arial"/>
              <a:buChar char="•"/>
              <a:defRPr dirty="0" lang="en-US" sz="1400"/>
            </a:pPr>
            <a:r>
              <a:rPr b="1" dirty="0" lang="en-US" sz="1400">
                <a:solidFill>
                  <a:srgbClr val="c2212f"/>
                </a:solidFill>
                <a:latin typeface="Zoho Puvi"/>
              </a:rPr>
              <a:t>Automatic payslips</a:t>
            </a:r>
          </a:p>
          <a:p>
            <a:pPr algn="l" indent="-342900" marL="342900">
              <a:lnSpc>
                <a:spcPct val="175000"/>
              </a:lnSpc>
              <a:buFont typeface="Arial"/>
              <a:buChar char="•"/>
              <a:defRPr dirty="0" lang="en-US" sz="1400"/>
            </a:pPr>
            <a:r>
              <a:rPr b="0" dirty="0" lang="en-US" sz="1400">
                <a:solidFill>
                  <a:schemeClr val="tx1"/>
                </a:solidFill>
                <a:latin typeface="Zoho Puvi"/>
              </a:rPr>
              <a:t>Tax worksheets</a:t>
            </a:r>
          </a:p>
          <a:p>
            <a:pPr algn="l" indent="-342900" marL="342900">
              <a:lnSpc>
                <a:spcPct val="175000"/>
              </a:lnSpc>
              <a:buFont typeface="Arial"/>
              <a:buChar char="•"/>
              <a:defRPr dirty="0" lang="en-US" sz="1400"/>
            </a:pPr>
            <a:r>
              <a:rPr b="0" dirty="0" lang="en-US" sz="1400">
                <a:solidFill>
                  <a:schemeClr val="tx1"/>
                </a:solidFill>
                <a:latin typeface="Zoho Puvi"/>
              </a:rPr>
              <a:t>Payroll forms</a:t>
            </a:r>
          </a:p>
          <a:p>
            <a:pPr algn="l" indent="-342900" marL="342900">
              <a:lnSpc>
                <a:spcPct val="175000"/>
              </a:lnSpc>
              <a:buFont typeface="Arial"/>
              <a:buChar char="•"/>
              <a:defRPr dirty="0" lang="en-US" sz="1400"/>
            </a:pPr>
            <a:r>
              <a:rPr b="0" dirty="0" lang="en-US" sz="1400">
                <a:solidFill>
                  <a:schemeClr val="tx1"/>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D79EFCBD-FA0C-4EA5-910C-26AE22DF74A4}">
                <a16:creationId xmlns:a16="http://schemas.microsoft.com/office/drawing/2010/main" id="{7DD440C3-BD56-4A18-87D4-4DC6A8497F4C}"/>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6DF95CCE-76A8-4094-BD0E-18FAACF3F8D2}">
        <p14:creationId xmlns:p14="http://schemas.microsoft.com/office/powerpoint/2010/main" val="1710311169170"/>
      </p:ext>
    </p:extLst>
  </p:cSld>
  <p:clrMapOvr>
    <a:masterClrMapping/>
  </p:clrMapOvr>
</p:sld>
</file>

<file path=ppt/slides/slide5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D050E61E-38FF-4517-8997-C7F78BB5F64C}">
                <a16:creationId xmlns:a16="http://schemas.microsoft.com/office/drawing/2010/main" id="{9E0FB78A-D14E-415B-9C1A-0DEAF6611496}"/>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DDC9CA06-53AC-4522-B76C-4FF46F9F28DD}">
                <a16:creationId xmlns:a16="http://schemas.microsoft.com/office/drawing/2010/main" id="{957C5CDB-01A0-4EDE-B045-A2E428F87E85}"/>
              </a:ext>
            </a:extLst>
          </p:cNvPr>
          <p:cNvPicPr>
            <a:picLocks noChangeAspect="true"/>
          </p:cNvPicPr>
          <p:nvPr/>
        </p:nvPicPr>
        <p:blipFill>
          <a:blip r:embed="rId2"/>
          <a:stretch>
            <a:fillRect/>
          </a:stretch>
        </p:blipFill>
        <p:spPr>
          <a:xfrm flipH="false" flipV="false" rot="0">
            <a:off x="3645332" y="317382"/>
            <a:ext cx="3826145" cy="4493723"/>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3EA5AFAD-B524-48EC-BE2A-73B22BABF31A}">
                <a16:creationId xmlns:a16="http://schemas.microsoft.com/office/drawing/2010/main" id="{EF0F15C4-D8D3-49BA-B94E-7F756AEB5230}"/>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353978EF-6751-4ACE-B553-2DB5C3BFC8A0}">
                <a16:creationId xmlns:a16="http://schemas.microsoft.com/office/drawing/2010/main" id="{7F90BF7D-A2FE-4C06-90FF-BF00E42614C4}"/>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Salary payments</a:t>
            </a:r>
          </a:p>
          <a:p>
            <a:pPr algn="l" indent="-342900" marL="342900">
              <a:lnSpc>
                <a:spcPct val="175000"/>
              </a:lnSpc>
              <a:buFont typeface="Arial"/>
              <a:buChar char="•"/>
              <a:defRPr dirty="0" lang="en-US" sz="1400"/>
            </a:pPr>
            <a:r>
              <a:rPr b="0" dirty="0" lang="en-US" sz="1400">
                <a:solidFill>
                  <a:srgbClr val="000000"/>
                </a:solidFill>
                <a:latin typeface="Zoho Puvi"/>
              </a:rPr>
              <a:t>Automatic payslips</a:t>
            </a:r>
          </a:p>
          <a:p>
            <a:pPr algn="l" indent="-342900" marL="342900">
              <a:lnSpc>
                <a:spcPct val="175000"/>
              </a:lnSpc>
              <a:buFont typeface="Arial"/>
              <a:buChar char="•"/>
              <a:defRPr dirty="0" lang="en-US" sz="1400"/>
            </a:pPr>
            <a:r>
              <a:rPr b="1" dirty="0" lang="en-US" sz="1400">
                <a:solidFill>
                  <a:srgbClr val="c2212f"/>
                </a:solidFill>
                <a:latin typeface="Zoho Puvi"/>
              </a:rPr>
              <a:t>Tax worksheets</a:t>
            </a:r>
          </a:p>
          <a:p>
            <a:pPr algn="l" indent="-342900" marL="342900">
              <a:lnSpc>
                <a:spcPct val="175000"/>
              </a:lnSpc>
              <a:buFont typeface="Arial"/>
              <a:buChar char="•"/>
              <a:defRPr dirty="0" lang="en-US" sz="1400"/>
            </a:pPr>
            <a:r>
              <a:rPr b="0" dirty="0" lang="en-US" sz="1400">
                <a:solidFill>
                  <a:schemeClr val="tx1"/>
                </a:solidFill>
                <a:latin typeface="Zoho Puvi"/>
              </a:rPr>
              <a:t>Payroll forms</a:t>
            </a:r>
          </a:p>
          <a:p>
            <a:pPr algn="l" indent="-342900" marL="342900">
              <a:lnSpc>
                <a:spcPct val="175000"/>
              </a:lnSpc>
              <a:buFont typeface="Arial"/>
              <a:buChar char="•"/>
              <a:defRPr dirty="0" lang="en-US" sz="1400"/>
            </a:pPr>
            <a:r>
              <a:rPr b="0" dirty="0" lang="en-US" sz="1400">
                <a:solidFill>
                  <a:schemeClr val="tx1"/>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13D16BB9-9517-4AE3-9530-243767D13D1D}">
                <a16:creationId xmlns:a16="http://schemas.microsoft.com/office/drawing/2010/main" id="{8FCF1464-9EFA-4E42-AF33-F6A4A7B4ECC0}"/>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A117481B-7B93-442B-A44D-5ABED8D7294E}">
        <p14:creationId xmlns:p14="http://schemas.microsoft.com/office/powerpoint/2010/main" val="1710311169172"/>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0622243D-C68C-42A6-9DA0-6D648F2E4D2C}">
                <a16:creationId xmlns:a16="http://schemas.microsoft.com/office/drawing/2010/main" id="{4BBF5672-A0CF-49E1-8480-EC2F64466F97}"/>
              </a:ext>
            </a:extLst>
          </p:cNvPr>
          <p:cNvSpPr/>
          <p:nvPr/>
        </p:nvSpPr>
        <p:spPr>
          <a:xfrm flipH="false" flipV="false" rot="0">
            <a:off x="4549311"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12F54CCA-117E-4B99-8CE5-77EACD7182FB}">
                <a16:creationId xmlns:a16="http://schemas.microsoft.com/office/drawing/2010/main" id="{34B319C8-547D-48F7-AC32-1AB74B7F6CAD}"/>
              </a:ext>
            </a:extLst>
          </p:cNvPr>
          <p:cNvSpPr txBox="1">
            <a:spLocks noGrp="true"/>
          </p:cNvSpPr>
          <p:nvPr/>
        </p:nvSpPr>
        <p:spPr>
          <a:xfrm rot="0">
            <a:off x="838200" y="1780565"/>
            <a:ext cx="2918365" cy="924534"/>
          </a:xfrm>
          <a:prstGeom prst="rect">
            <a:avLst/>
          </a:prstGeom>
        </p:spPr>
        <p:txBody>
          <a:bodyPr anchor="t" rtlCol="0"/>
          <a:lstStyle/>
          <a:p>
            <a:pPr algn="l"/>
            <a:r>
              <a:rPr dirty="0" lang="en-US" sz="2600">
                <a:solidFill>
                  <a:srgbClr val="000000"/>
                </a:solidFill>
                <a:latin typeface="Zoho Puvi-light"/>
              </a:rPr>
              <a:t>Paper-based systems</a:t>
            </a:r>
            <a:endParaRPr dirty="0" lang="en-US" sz="2600">
              <a:solidFill>
                <a:srgbClr val="000000"/>
              </a:solidFill>
              <a:latin typeface="Zoho Puvi-light"/>
            </a:endParaRPr>
          </a:p>
        </p:txBody>
      </p:sp>
      <p:sp>
        <p:nvSpPr>
          <p:cNvPr id="4" name="">
            <a:extLst>
              <a:ext uri="{3D274BAE-9272-4127-A62D-F4290A5BD225}">
                <a16:creationId xmlns:a16="http://schemas.microsoft.com/office/drawing/2010/main" id="{995C8F36-0878-4606-AC54-C76B240668EB}"/>
              </a:ext>
            </a:extLst>
          </p:cNvPr>
          <p:cNvSpPr txBox="1">
            <a:spLocks noGrp="true"/>
          </p:cNvSpPr>
          <p:nvPr/>
        </p:nvSpPr>
        <p:spPr>
          <a:xfrm rot="0">
            <a:off x="5448300" y="1734093"/>
            <a:ext cx="2741304" cy="903827"/>
          </a:xfrm>
          <a:prstGeom prst="rect">
            <a:avLst/>
          </a:prstGeom>
        </p:spPr>
        <p:txBody>
          <a:bodyPr anchor="t" rtlCol="0"/>
          <a:lstStyle/>
          <a:p>
            <a:pPr algn="l"/>
            <a:r>
              <a:rPr b="1" dirty="0" lang="en-US" sz="2600">
                <a:solidFill>
                  <a:srgbClr val="ffffff"/>
                </a:solidFill>
                <a:latin typeface="Zoho Puvi"/>
              </a:rPr>
              <a:t>Automatic payroll</a:t>
            </a:r>
            <a:endParaRPr b="1" dirty="0" lang="en-US" sz="2600">
              <a:solidFill>
                <a:srgbClr val="ffffff"/>
              </a:solidFill>
              <a:latin typeface="Zoho Puvi"/>
            </a:endParaRPr>
          </a:p>
        </p:txBody>
      </p:sp>
      <p:sp>
        <p:nvSpPr>
          <p:cNvPr id="5" name="">
            <a:extLst>
              <a:ext uri="{D74293DC-A174-4056-A8E8-839759403413}">
                <a16:creationId xmlns:a16="http://schemas.microsoft.com/office/drawing/2010/main" id="{5057CF0C-FBE9-4ED2-ABF6-155FCEBF0713}"/>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6" name="">
            <a:extLst>
              <a:ext uri="{DCDEF52A-1EFE-4EF5-A21A-E6F32C4B490B}">
                <a16:creationId xmlns:a16="http://schemas.microsoft.com/office/drawing/2010/main" id="{214F1D93-8EC4-4A67-81BF-68E2938E9F02}"/>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
        <p:nvSpPr>
          <p:cNvPr id="7" name="">
            <a:extLst>
              <a:ext uri="{5A479CE3-7C7E-41F8-B7DA-C971C11B6219}">
                <a16:creationId xmlns:a16="http://schemas.microsoft.com/office/drawing/2010/main" id="{606ECF50-C6BD-4C9A-9EA8-57BF1DDE142F}"/>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8" name="">
            <a:extLst>
              <a:ext uri="{746A2910-7DC5-4B3A-BB3F-DA422100E967}">
                <a16:creationId xmlns:a16="http://schemas.microsoft.com/office/drawing/2010/main" id="{F11ED01E-4F29-43D4-A9BE-8064967C4148}"/>
              </a:ext>
            </a:extLst>
          </p:cNvPr>
          <p:cNvSpPr txBox="1"/>
          <p:nvPr/>
        </p:nvSpPr>
        <p:spPr>
          <a:xfrm flipH="false" flipV="false" rot="0">
            <a:off x="838200" y="2705100"/>
            <a:ext cx="2437838" cy="1434226"/>
          </a:xfrm>
          <a:prstGeom prst="rect">
            <a:avLst/>
          </a:prstGeom>
        </p:spPr>
        <p:txBody>
          <a:bodyPr bIns="47625" lIns="95250" rIns="95250" rtlCol="0" tIns="47625">
            <a:noAutofit/>
          </a:bodyPr>
          <a:lstStyle/>
          <a:p>
            <a:pPr algn="l" indent="-190500" marL="190500" rtl="false">
              <a:lnSpc>
                <a:spcPct val="150000"/>
              </a:lnSpc>
              <a:spcBef>
                <a:spcPts val="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Time-consuming</a:t>
            </a:r>
          </a:p>
          <a:p>
            <a:pPr algn="l" indent="-190500" marL="190500" rtl="false">
              <a:lnSpc>
                <a:spcPct val="150000"/>
              </a:lnSpc>
              <a:spcBef>
                <a:spcPts val="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Inaccurate</a:t>
            </a:r>
          </a:p>
          <a:p>
            <a:pPr algn="l" indent="-190500" marL="190500" rtl="false">
              <a:lnSpc>
                <a:spcPct val="150000"/>
              </a:lnSpc>
              <a:spcBef>
                <a:spcPts val="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Difficult to maintain</a:t>
            </a:r>
            <a:endParaRPr b="0" dirty="0" lang="en-US" sz="1400">
              <a:solidFill>
                <a:schemeClr val="tx1"/>
              </a:solidFill>
              <a:latin typeface="Zoho Puvi"/>
            </a:endParaRPr>
          </a:p>
        </p:txBody>
      </p:sp>
      <p:sp>
        <p:nvSpPr>
          <p:cNvPr id="9" name="">
            <a:extLst>
              <a:ext uri="{9DC0EA8A-8EE9-4085-9030-2302AB65FFA1}">
                <a16:creationId xmlns:a16="http://schemas.microsoft.com/office/drawing/2010/main" id="{BCFA978D-0374-41D1-827E-376479B53F08}"/>
              </a:ext>
            </a:extLst>
          </p:cNvPr>
          <p:cNvSpPr txBox="1"/>
          <p:nvPr/>
        </p:nvSpPr>
        <p:spPr>
          <a:xfrm flipH="false" flipV="false" rot="0">
            <a:off x="5448300" y="2705100"/>
            <a:ext cx="2515323" cy="1434226"/>
          </a:xfrm>
          <a:prstGeom prst="rect">
            <a:avLst/>
          </a:prstGeom>
        </p:spPr>
        <p:txBody>
          <a:bodyPr bIns="47625" lIns="95250" rIns="95250" rtlCol="0" tIns="47625">
            <a:noAutofit/>
          </a:bodyPr>
          <a:lstStyle/>
          <a:p>
            <a:pPr algn="l" indent="0" marL="0" rtl="false">
              <a:lnSpc>
                <a:spcPct val="150000"/>
              </a:lnSpc>
              <a:spcBef>
                <a:spcPts val="0"/>
              </a:spcBef>
              <a:spcAft>
                <a:spcPts val="0"/>
              </a:spcAft>
              <a:buClr>
                <a:schemeClr val="bg1"/>
              </a:buClr>
              <a:buFont typeface="Arial"/>
              <a:buNone/>
              <a:defRPr dirty="0" lang="en-US" sz="1400">
                <a:solidFill>
                  <a:schemeClr val="tx1"/>
                </a:solidFill>
                <a:latin typeface="Open Sans"/>
              </a:defRPr>
            </a:pPr>
            <a:r>
              <a:rPr b="0" dirty="0" lang="en-US" sz="1400">
                <a:solidFill>
                  <a:srgbClr val="ffffff"/>
                </a:solidFill>
                <a:latin typeface="Zoho Puvi"/>
              </a:rPr>
              <a:t>Time-saving automation throughout the payroll cycle</a:t>
            </a:r>
            <a:endParaRPr b="0" dirty="0" lang="en-US" sz="1400">
              <a:solidFill>
                <a:srgbClr val="ffffff"/>
              </a:solidFill>
              <a:latin typeface="Zoho Puvi"/>
            </a:endParaRPr>
          </a:p>
        </p:txBody>
      </p:sp>
      <p:pic>
        <p:nvPicPr>
          <p:cNvPr id="10" name="">
            <a:extLst>
              <a:ext uri="{B878AEF4-78EE-4CD3-A608-141F54CCE02F}">
                <a16:creationId xmlns:a16="http://schemas.microsoft.com/office/drawing/2010/main" id="{5A02E449-EBAB-490F-A67F-1AB8A6924760}"/>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Tree>
    <p:extLst>
      <p:ext uri="{0F51DDC6-1401-4499-910D-8FFF1364CF70}">
        <p14:creationId xmlns:p14="http://schemas.microsoft.com/office/powerpoint/2010/main" val="1710311169021"/>
      </p:ext>
    </p:extLst>
  </p:cSld>
  <p:clrMapOvr>
    <a:masterClrMapping/>
  </p:clrMapOvr>
</p:sld>
</file>

<file path=ppt/slides/slide6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302C2FA9-AB6A-441A-8D35-6FAAC729DA8B}">
                <a16:creationId xmlns:a16="http://schemas.microsoft.com/office/drawing/2010/main" id="{F635400D-F23A-4CC0-8483-362554C14B14}"/>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C46D8A9D-0B12-4FB3-BF05-3780797BF9FF}">
                <a16:creationId xmlns:a16="http://schemas.microsoft.com/office/drawing/2010/main" id="{53D9938A-F41F-4DB5-84AF-269AE473AD85}"/>
              </a:ext>
            </a:extLst>
          </p:cNvPr>
          <p:cNvPicPr>
            <a:picLocks noChangeAspect="true"/>
          </p:cNvPicPr>
          <p:nvPr/>
        </p:nvPicPr>
        <p:blipFill>
          <a:blip r:embed="rId2"/>
          <a:srcRect l="42" r="67"/>
          <a:stretch>
            <a:fillRect/>
          </a:stretch>
        </p:blipFill>
        <p:spPr>
          <a:xfrm flipH="false" flipV="false" rot="0">
            <a:off x="3600773" y="762000"/>
            <a:ext cx="4920712" cy="354841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90CEBE1D-DCE1-49F7-905E-230F0717CBB4}">
                <a16:creationId xmlns:a16="http://schemas.microsoft.com/office/drawing/2010/main" id="{BCA5259B-96B9-40A4-83AD-EBD447CD4C66}"/>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DDDE79EC-630D-4C89-9BC7-90061AE2CAF5}">
                <a16:creationId xmlns:a16="http://schemas.microsoft.com/office/drawing/2010/main" id="{CDFF539A-B27B-4869-808E-14F11D26B5F4}"/>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Salary payments</a:t>
            </a:r>
          </a:p>
          <a:p>
            <a:pPr algn="l" indent="-342900" marL="342900">
              <a:lnSpc>
                <a:spcPct val="175000"/>
              </a:lnSpc>
              <a:buFont typeface="Arial"/>
              <a:buChar char="•"/>
              <a:defRPr dirty="0" lang="en-US" sz="1400"/>
            </a:pPr>
            <a:r>
              <a:rPr b="0" dirty="0" lang="en-US" sz="1400">
                <a:solidFill>
                  <a:schemeClr val="tx1"/>
                </a:solidFill>
                <a:latin typeface="Zoho Puvi"/>
              </a:rPr>
              <a:t>Automatic payslips</a:t>
            </a:r>
          </a:p>
          <a:p>
            <a:pPr algn="l" indent="-342900" marL="342900">
              <a:lnSpc>
                <a:spcPct val="175000"/>
              </a:lnSpc>
              <a:buFont typeface="Arial"/>
              <a:buChar char="•"/>
              <a:defRPr dirty="0" lang="en-US" sz="1400"/>
            </a:pPr>
            <a:r>
              <a:rPr b="0" dirty="0" lang="en-US" sz="1400">
                <a:solidFill>
                  <a:srgbClr val="000000"/>
                </a:solidFill>
                <a:latin typeface="Zoho Puvi"/>
              </a:rPr>
              <a:t>Tax worksheets</a:t>
            </a:r>
          </a:p>
          <a:p>
            <a:pPr algn="l" indent="-342900" marL="342900">
              <a:lnSpc>
                <a:spcPct val="175000"/>
              </a:lnSpc>
              <a:buFont typeface="Arial"/>
              <a:buChar char="•"/>
              <a:defRPr dirty="0" lang="en-US" sz="1400"/>
            </a:pPr>
            <a:r>
              <a:rPr b="1" dirty="0" lang="en-US" sz="1400">
                <a:solidFill>
                  <a:srgbClr val="c2212f"/>
                </a:solidFill>
                <a:latin typeface="Zoho Puvi"/>
              </a:rPr>
              <a:t>Payroll forms</a:t>
            </a:r>
          </a:p>
          <a:p>
            <a:pPr algn="l" indent="-342900" marL="342900">
              <a:lnSpc>
                <a:spcPct val="175000"/>
              </a:lnSpc>
              <a:buFont typeface="Arial"/>
              <a:buChar char="•"/>
              <a:defRPr dirty="0" lang="en-US" sz="1400"/>
            </a:pPr>
            <a:r>
              <a:rPr b="0" dirty="0" lang="en-US" sz="1400">
                <a:solidFill>
                  <a:schemeClr val="tx1"/>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BA6014DC-D944-4109-B557-9C9B08D3A5AB}">
                <a16:creationId xmlns:a16="http://schemas.microsoft.com/office/drawing/2010/main" id="{BB896AC2-E57D-45DB-BF9E-CC9F9E5D6EF0}"/>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941A48E0-F8C5-417A-B498-85251FE3BB27}">
        <p14:creationId xmlns:p14="http://schemas.microsoft.com/office/powerpoint/2010/main" val="1710311169175"/>
      </p:ext>
    </p:extLst>
  </p:cSld>
  <p:clrMapOvr>
    <a:masterClrMapping/>
  </p:clrMapOvr>
</p:sld>
</file>

<file path=ppt/slides/slide6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F1E5DB83-2D90-492D-80B0-3EC2BE4E1168}">
                <a16:creationId xmlns:a16="http://schemas.microsoft.com/office/drawing/2010/main" id="{21A6EEDF-4324-4459-936E-03EC5D237174}"/>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02003B78-25E5-4733-8C2C-AF0BF764EFA0}">
                <a16:creationId xmlns:a16="http://schemas.microsoft.com/office/drawing/2010/main" id="{607F7BCE-BFAE-44F5-9A49-DAAD43BDA32A}"/>
              </a:ext>
            </a:extLst>
          </p:cNvPr>
          <p:cNvPicPr>
            <a:picLocks noChangeAspect="true"/>
          </p:cNvPicPr>
          <p:nvPr/>
        </p:nvPicPr>
        <p:blipFill>
          <a:blip r:embed="rId2"/>
          <a:srcRect t="39"/>
          <a:stretch>
            <a:fillRect/>
          </a:stretch>
        </p:blipFill>
        <p:spPr>
          <a:xfrm flipH="false" flipV="false" rot="0">
            <a:off x="3159518" y="1097010"/>
            <a:ext cx="5694426" cy="3039316"/>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5AAFE070-CF5C-47E5-925F-B4C7B1C950F4}">
                <a16:creationId xmlns:a16="http://schemas.microsoft.com/office/drawing/2010/main" id="{600C8CC8-D8AC-40E4-AA7D-856CA69E3D1D}"/>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73B7BABE-F32F-4CFA-A8FB-A41285DEEEEB}">
                <a16:creationId xmlns:a16="http://schemas.microsoft.com/office/drawing/2010/main" id="{EB3C7B8C-30D0-4118-ADCA-707788967290}"/>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Salary payments</a:t>
            </a:r>
          </a:p>
          <a:p>
            <a:pPr algn="l" indent="-342900" marL="342900">
              <a:lnSpc>
                <a:spcPct val="175000"/>
              </a:lnSpc>
              <a:buFont typeface="Arial"/>
              <a:buChar char="•"/>
              <a:defRPr dirty="0" lang="en-US" sz="1400"/>
            </a:pPr>
            <a:r>
              <a:rPr b="0" dirty="0" lang="en-US" sz="1400">
                <a:solidFill>
                  <a:schemeClr val="tx1"/>
                </a:solidFill>
                <a:latin typeface="Zoho Puvi"/>
              </a:rPr>
              <a:t>Automatic payslips</a:t>
            </a:r>
          </a:p>
          <a:p>
            <a:pPr algn="l" indent="-342900" marL="342900">
              <a:lnSpc>
                <a:spcPct val="175000"/>
              </a:lnSpc>
              <a:buFont typeface="Arial"/>
              <a:buChar char="•"/>
              <a:defRPr dirty="0" lang="en-US" sz="1400"/>
            </a:pPr>
            <a:r>
              <a:rPr b="0" dirty="0" lang="en-US" sz="1400">
                <a:solidFill>
                  <a:schemeClr val="tx1"/>
                </a:solidFill>
                <a:latin typeface="Zoho Puvi"/>
              </a:rPr>
              <a:t>Tax worksheets</a:t>
            </a:r>
          </a:p>
          <a:p>
            <a:pPr algn="l" indent="-342900" marL="342900">
              <a:lnSpc>
                <a:spcPct val="175000"/>
              </a:lnSpc>
              <a:buFont typeface="Arial"/>
              <a:buChar char="•"/>
              <a:defRPr dirty="0" lang="en-US" sz="1400"/>
            </a:pPr>
            <a:r>
              <a:rPr b="0" dirty="0" lang="en-US" sz="1400">
                <a:solidFill>
                  <a:srgbClr val="000000"/>
                </a:solidFill>
                <a:latin typeface="Zoho Puvi"/>
              </a:rPr>
              <a:t>Payroll forms</a:t>
            </a:r>
          </a:p>
          <a:p>
            <a:pPr algn="l" indent="-342900" marL="342900">
              <a:lnSpc>
                <a:spcPct val="175000"/>
              </a:lnSpc>
              <a:buFont typeface="Arial"/>
              <a:buChar char="•"/>
              <a:defRPr dirty="0" lang="en-US" sz="1400"/>
            </a:pPr>
            <a:r>
              <a:rPr b="1" dirty="0" lang="en-US" sz="1400">
                <a:solidFill>
                  <a:srgbClr val="c2212f"/>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147EFDDC-BFC8-4664-88B0-B8E3180C0263}">
                <a16:creationId xmlns:a16="http://schemas.microsoft.com/office/drawing/2010/main" id="{4F46F366-EA85-425F-8575-2E2896DB7412}"/>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EA0CDAFB-3B4E-4B9B-9054-DE1D2461002C}">
        <p14:creationId xmlns:p14="http://schemas.microsoft.com/office/powerpoint/2010/main" val="1710311169177"/>
      </p:ext>
    </p:extLst>
  </p:cSld>
  <p:clrMapOvr>
    <a:masterClrMapping/>
  </p:clrMapOvr>
</p:sld>
</file>

<file path=ppt/slides/slide6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A44E00C7-0514-45B9-A802-E2E8C1FC464F}">
                <a16:creationId xmlns:a16="http://schemas.microsoft.com/office/drawing/2010/main" id="{DB7B217A-5EA7-4E60-A97F-AD106DDA9DB9}"/>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A129D921-2322-469B-B329-1A4D9349808F}">
                <a16:creationId xmlns:a16="http://schemas.microsoft.com/office/drawing/2010/main" id="{60FF7F63-FF82-49A5-95D6-3D126EC0ED90}"/>
              </a:ext>
            </a:extLst>
          </p:cNvPr>
          <p:cNvPicPr>
            <a:picLocks noChangeAspect="true"/>
          </p:cNvPicPr>
          <p:nvPr/>
        </p:nvPicPr>
        <p:blipFill>
          <a:blip r:embed="rId2"/>
          <a:stretch>
            <a:fillRect/>
          </a:stretch>
        </p:blipFill>
        <p:spPr>
          <a:xfrm flipH="false" flipV="false" rot="0">
            <a:off x="3235345" y="664408"/>
            <a:ext cx="5568500" cy="3585198"/>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986CF39D-D6ED-4F32-855C-116A9AC4428C}">
                <a16:creationId xmlns:a16="http://schemas.microsoft.com/office/drawing/2010/main" id="{41F701D5-50B4-4326-9362-44BF0775A7B9}"/>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92FFCA7C-F222-419B-BBDE-AD2C35B6B2C4}">
                <a16:creationId xmlns:a16="http://schemas.microsoft.com/office/drawing/2010/main" id="{C2164FAC-09AE-4235-8587-ADC43BA68C33}"/>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Salary payments</a:t>
            </a:r>
          </a:p>
          <a:p>
            <a:pPr algn="l" indent="-342900" marL="342900">
              <a:lnSpc>
                <a:spcPct val="175000"/>
              </a:lnSpc>
              <a:buFont typeface="Arial"/>
              <a:buChar char="•"/>
              <a:defRPr dirty="0" lang="en-US" sz="1400"/>
            </a:pPr>
            <a:r>
              <a:rPr b="0" dirty="0" lang="en-US" sz="1400">
                <a:solidFill>
                  <a:schemeClr val="tx1"/>
                </a:solidFill>
                <a:latin typeface="Zoho Puvi"/>
              </a:rPr>
              <a:t>Automatic payslips</a:t>
            </a:r>
          </a:p>
          <a:p>
            <a:pPr algn="l" indent="-342900" marL="342900">
              <a:lnSpc>
                <a:spcPct val="175000"/>
              </a:lnSpc>
              <a:buFont typeface="Arial"/>
              <a:buChar char="•"/>
              <a:defRPr dirty="0" lang="en-US" sz="1400"/>
            </a:pPr>
            <a:r>
              <a:rPr b="0" dirty="0" lang="en-US" sz="1400">
                <a:solidFill>
                  <a:schemeClr val="tx1"/>
                </a:solidFill>
                <a:latin typeface="Zoho Puvi"/>
              </a:rPr>
              <a:t>Tax worksheets</a:t>
            </a:r>
          </a:p>
          <a:p>
            <a:pPr algn="l" indent="-342900" marL="342900">
              <a:lnSpc>
                <a:spcPct val="175000"/>
              </a:lnSpc>
              <a:buFont typeface="Arial"/>
              <a:buChar char="•"/>
              <a:defRPr dirty="0" lang="en-US" sz="1400"/>
            </a:pPr>
            <a:r>
              <a:rPr b="0" dirty="0" lang="en-US" sz="1400">
                <a:solidFill>
                  <a:schemeClr val="tx1"/>
                </a:solidFill>
                <a:latin typeface="Zoho Puvi"/>
              </a:rPr>
              <a:t>Payroll forms</a:t>
            </a:r>
          </a:p>
          <a:p>
            <a:pPr algn="l" indent="-342900" marL="342900">
              <a:lnSpc>
                <a:spcPct val="175000"/>
              </a:lnSpc>
              <a:buFont typeface="Arial"/>
              <a:buChar char="•"/>
              <a:defRPr dirty="0" lang="en-US" sz="1400"/>
            </a:pPr>
            <a:r>
              <a:rPr b="0" dirty="0" lang="en-US" sz="1400">
                <a:solidFill>
                  <a:srgbClr val="000000"/>
                </a:solidFill>
                <a:latin typeface="Zoho Puvi"/>
              </a:rPr>
              <a:t>Accounting</a:t>
            </a:r>
          </a:p>
          <a:p>
            <a:pPr algn="l" indent="-342900" marL="342900">
              <a:lnSpc>
                <a:spcPct val="175000"/>
              </a:lnSpc>
              <a:buFont typeface="Arial"/>
              <a:buChar char="•"/>
              <a:defRPr dirty="0" lang="en-US" sz="1400"/>
            </a:pPr>
            <a:r>
              <a:rPr b="1" dirty="0" lang="en-US" sz="1400">
                <a:solidFill>
                  <a:srgbClr val="c2212f"/>
                </a:solidFill>
                <a:latin typeface="Zoho Puvi"/>
              </a:rPr>
              <a:t>Reporting</a:t>
            </a:r>
          </a:p>
          <a:p>
            <a:pPr algn="l" indent="-342900" marL="342900">
              <a:lnSpc>
                <a:spcPct val="175000"/>
              </a:lnSpc>
              <a:buFont typeface="Arial"/>
              <a:buChar char="•"/>
              <a:defRPr dirty="0" lang="en-US" sz="1400"/>
            </a:pPr>
            <a:r>
              <a:rPr b="0" dirty="0" lang="en-US" sz="1400">
                <a:solidFill>
                  <a:schemeClr val="tx1"/>
                </a:solidFill>
                <a:latin typeface="Zoho Puvi"/>
              </a:rPr>
              <a:t>Summary</a:t>
            </a:r>
            <a:endParaRPr b="0" dirty="0" lang="en-US" sz="1400">
              <a:solidFill>
                <a:schemeClr val="tx1"/>
              </a:solidFill>
              <a:latin typeface="Zoho Puvi"/>
            </a:endParaRPr>
          </a:p>
        </p:txBody>
      </p:sp>
      <p:pic>
        <p:nvPicPr>
          <p:cNvPr id="6" name="">
            <a:extLst>
              <a:ext uri="{C91B74D2-977F-4589-8F14-4983F685CAB2}">
                <a16:creationId xmlns:a16="http://schemas.microsoft.com/office/drawing/2010/main" id="{35740B69-EAC8-4F90-AC09-4A99C726D05E}"/>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7CF862E5-DABD-46F3-ABA7-289DF071B2F8}">
        <p14:creationId xmlns:p14="http://schemas.microsoft.com/office/powerpoint/2010/main" val="1710311169179"/>
      </p:ext>
    </p:extLst>
  </p:cSld>
  <p:clrMapOvr>
    <a:masterClrMapping/>
  </p:clrMapOvr>
</p:sld>
</file>

<file path=ppt/slides/slide6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FBBC15D8-D994-42C7-AAFE-32CED22F959F}">
                <a16:creationId xmlns:a16="http://schemas.microsoft.com/office/drawing/2010/main" id="{E8E3F2EB-E6A6-47DE-9C15-B9C2E8572E62}"/>
              </a:ext>
            </a:extLst>
          </p:cNvPr>
          <p:cNvSpPr/>
          <p:nvPr/>
        </p:nvSpPr>
        <p:spPr>
          <a:xfrm flipH="false" flipV="false" rot="0">
            <a:off x="-19050" y="0"/>
            <a:ext cx="2805468" cy="5140656"/>
          </a:xfrm>
          <a:prstGeom prst="rect">
            <a:avLst/>
          </a:prstGeom>
          <a:solidFill>
            <a:srgbClr val="f9edeb"/>
          </a:solidFill>
          <a:ln cap="flat" w="9525">
            <a:no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solidFill>
                  <a:srgbClr val="ff8b60"/>
                </a:solidFill>
              </a:rPr>
              <a:t/>
            </a:r>
            <a:endParaRPr dirty="0" lang="en-US">
              <a:solidFill>
                <a:srgbClr val="ff8b60"/>
              </a:solidFill>
            </a:endParaRPr>
          </a:p>
        </p:txBody>
      </p:sp>
      <p:pic>
        <p:nvPicPr>
          <p:cNvPr id="3" name="">
            <a:extLst>
              <a:ext uri="{9FA886F8-B77F-4250-B4E3-FB15ACCC3856}">
                <a16:creationId xmlns:a16="http://schemas.microsoft.com/office/drawing/2010/main" id="{6BA1BEB6-89F8-4F67-812C-142791DC0EE2}"/>
              </a:ext>
            </a:extLst>
          </p:cNvPr>
          <p:cNvPicPr>
            <a:picLocks noChangeAspect="true"/>
          </p:cNvPicPr>
          <p:nvPr/>
        </p:nvPicPr>
        <p:blipFill>
          <a:blip r:embed="rId2"/>
          <a:srcRect t="28"/>
          <a:stretch>
            <a:fillRect/>
          </a:stretch>
        </p:blipFill>
        <p:spPr>
          <a:xfrm flipH="false" flipV="false" rot="0">
            <a:off x="3003908" y="1053189"/>
            <a:ext cx="5961830" cy="3153841"/>
          </a:xfrm>
          <a:prstGeom prst="roundRect">
            <a:avLst>
              <a:gd fmla="val 4784" name="adj"/>
            </a:avLst>
          </a:prstGeom>
          <a:noFill/>
          <a:ln cap="flat" w="21431">
            <a:solidFill>
              <a:schemeClr val="bg1">
                <a:lumMod val="95000"/>
              </a:schemeClr>
            </a:solidFill>
            <a:prstDash val="solid"/>
            <a:round/>
          </a:ln>
          <a:effectLst>
            <a:outerShdw blurRad="304800" dir="5400000" dist="57150">
              <a:schemeClr val="tx2">
                <a:alpha val="6999"/>
              </a:schemeClr>
            </a:outerShdw>
          </a:effectLst>
        </p:spPr>
      </p:pic>
      <p:sp>
        <p:nvSpPr>
          <p:cNvPr id="4" name="">
            <a:extLst>
              <a:ext uri="{136282E6-88ED-49C7-90CE-3C0712954AE8}">
                <a16:creationId xmlns:a16="http://schemas.microsoft.com/office/drawing/2010/main" id="{136B0CAF-957C-4168-BA64-1B35B98419FE}"/>
              </a:ext>
            </a:extLst>
          </p:cNvPr>
          <p:cNvSpPr txBox="1"/>
          <p:nvPr/>
        </p:nvSpPr>
        <p:spPr>
          <a:xfrm flipH="false" flipV="false" rot="0">
            <a:off x="104775" y="393582"/>
            <a:ext cx="2232345" cy="521865"/>
          </a:xfrm>
          <a:prstGeom prst="rect">
            <a:avLst/>
          </a:prstGeom>
        </p:spPr>
        <p:txBody>
          <a:bodyPr anchor="t" bIns="47625" lIns="95250" rIns="95250" rtlCol="0" tIns="47625">
            <a:spAutoFit/>
          </a:bodyPr>
          <a:lstStyle/>
          <a:p>
            <a:pPr algn="l">
              <a:defRPr dirty="0" lang="en-US" sz="1400"/>
            </a:pPr>
            <a:r>
              <a:rPr b="0" dirty="0" lang="en-US" sz="2800">
                <a:solidFill>
                  <a:srgbClr val="c2212f"/>
                </a:solidFill>
                <a:latin typeface="Zoho Puvi"/>
              </a:rPr>
              <a:t>Completion</a:t>
            </a:r>
            <a:endParaRPr b="0" dirty="0" lang="en-US" sz="2800">
              <a:solidFill>
                <a:srgbClr val="c2212f"/>
              </a:solidFill>
              <a:latin typeface="Zoho Puvi"/>
            </a:endParaRPr>
          </a:p>
        </p:txBody>
      </p:sp>
      <p:sp>
        <p:nvSpPr>
          <p:cNvPr id="5" name="">
            <a:extLst>
              <a:ext uri="{CAF2FC93-6890-46AD-8AB5-1A2630DE8704}">
                <a16:creationId xmlns:a16="http://schemas.microsoft.com/office/drawing/2010/main" id="{36A7E6D3-C87D-4F3B-A0A7-E6798701C072}"/>
              </a:ext>
            </a:extLst>
          </p:cNvPr>
          <p:cNvSpPr txBox="1"/>
          <p:nvPr/>
        </p:nvSpPr>
        <p:spPr>
          <a:xfrm flipH="false" flipV="false" rot="0">
            <a:off x="104775" y="923925"/>
            <a:ext cx="2784995" cy="2708176"/>
          </a:xfrm>
          <a:prstGeom prst="rect">
            <a:avLst/>
          </a:prstGeom>
        </p:spPr>
        <p:txBody>
          <a:bodyPr anchor="t" bIns="47625" lIns="95250" rIns="95250" rtlCol="0" tIns="47625">
            <a:spAutoFit/>
          </a:bodyPr>
          <a:lstStyle/>
          <a:p>
            <a:pPr algn="l" indent="-342900" marL="342900">
              <a:lnSpc>
                <a:spcPct val="175000"/>
              </a:lnSpc>
              <a:buFont typeface="Arial"/>
              <a:buChar char="•"/>
              <a:defRPr dirty="0" lang="en-US" sz="1400"/>
            </a:pPr>
            <a:r>
              <a:rPr b="0" dirty="0" lang="en-US" sz="1400">
                <a:solidFill>
                  <a:schemeClr val="tx1"/>
                </a:solidFill>
                <a:latin typeface="Zoho Puvi"/>
              </a:rPr>
              <a:t>Salary payments</a:t>
            </a:r>
          </a:p>
          <a:p>
            <a:pPr algn="l" indent="-342900" marL="342900">
              <a:lnSpc>
                <a:spcPct val="175000"/>
              </a:lnSpc>
              <a:buFont typeface="Arial"/>
              <a:buChar char="•"/>
              <a:defRPr dirty="0" lang="en-US" sz="1400"/>
            </a:pPr>
            <a:r>
              <a:rPr b="0" dirty="0" lang="en-US" sz="1400">
                <a:solidFill>
                  <a:schemeClr val="tx1"/>
                </a:solidFill>
                <a:latin typeface="Zoho Puvi"/>
              </a:rPr>
              <a:t>Automatic payslips</a:t>
            </a:r>
          </a:p>
          <a:p>
            <a:pPr algn="l" indent="-342900" marL="342900">
              <a:lnSpc>
                <a:spcPct val="175000"/>
              </a:lnSpc>
              <a:buFont typeface="Arial"/>
              <a:buChar char="•"/>
              <a:defRPr dirty="0" lang="en-US" sz="1400"/>
            </a:pPr>
            <a:r>
              <a:rPr b="0" dirty="0" lang="en-US" sz="1400">
                <a:solidFill>
                  <a:schemeClr val="tx1"/>
                </a:solidFill>
                <a:latin typeface="Zoho Puvi"/>
              </a:rPr>
              <a:t>Tax worksheets</a:t>
            </a:r>
          </a:p>
          <a:p>
            <a:pPr algn="l" indent="-342900" marL="342900">
              <a:lnSpc>
                <a:spcPct val="175000"/>
              </a:lnSpc>
              <a:buFont typeface="Arial"/>
              <a:buChar char="•"/>
              <a:defRPr dirty="0" lang="en-US" sz="1400"/>
            </a:pPr>
            <a:r>
              <a:rPr b="0" dirty="0" lang="en-US" sz="1400">
                <a:solidFill>
                  <a:schemeClr val="tx1"/>
                </a:solidFill>
                <a:latin typeface="Zoho Puvi"/>
              </a:rPr>
              <a:t>Payroll forms</a:t>
            </a:r>
          </a:p>
          <a:p>
            <a:pPr algn="l" indent="-342900" marL="342900">
              <a:lnSpc>
                <a:spcPct val="175000"/>
              </a:lnSpc>
              <a:buFont typeface="Arial"/>
              <a:buChar char="•"/>
              <a:defRPr dirty="0" lang="en-US" sz="1400"/>
            </a:pPr>
            <a:r>
              <a:rPr b="0" dirty="0" lang="en-US" sz="1400">
                <a:solidFill>
                  <a:schemeClr val="tx1"/>
                </a:solidFill>
                <a:latin typeface="Zoho Puvi"/>
              </a:rPr>
              <a:t>Accounting</a:t>
            </a:r>
          </a:p>
          <a:p>
            <a:pPr algn="l" indent="-342900" marL="342900">
              <a:lnSpc>
                <a:spcPct val="175000"/>
              </a:lnSpc>
              <a:buFont typeface="Arial"/>
              <a:buChar char="•"/>
              <a:defRPr dirty="0" lang="en-US" sz="1400"/>
            </a:pPr>
            <a:r>
              <a:rPr b="0" dirty="0" lang="en-US" sz="1400">
                <a:solidFill>
                  <a:schemeClr val="tx1"/>
                </a:solidFill>
                <a:latin typeface="Zoho Puvi"/>
              </a:rPr>
              <a:t>Reporting</a:t>
            </a:r>
          </a:p>
          <a:p>
            <a:pPr algn="l" indent="-342900" marL="342900">
              <a:lnSpc>
                <a:spcPct val="175000"/>
              </a:lnSpc>
              <a:buFont typeface="Arial"/>
              <a:buChar char="•"/>
              <a:defRPr dirty="0" lang="en-US" sz="1400"/>
            </a:pPr>
            <a:r>
              <a:rPr b="1" dirty="0" lang="en-US" sz="1400">
                <a:solidFill>
                  <a:srgbClr val="c2212f"/>
                </a:solidFill>
                <a:latin typeface="Zoho Puvi"/>
              </a:rPr>
              <a:t>Summary</a:t>
            </a:r>
            <a:endParaRPr b="1" dirty="0" lang="en-US" sz="1400">
              <a:solidFill>
                <a:srgbClr val="c2212f"/>
              </a:solidFill>
              <a:latin typeface="Zoho Puvi"/>
            </a:endParaRPr>
          </a:p>
        </p:txBody>
      </p:sp>
      <p:pic>
        <p:nvPicPr>
          <p:cNvPr id="6" name="">
            <a:extLst>
              <a:ext uri="{25C7A564-61B8-4A30-963A-D838AA3EF2FB}">
                <a16:creationId xmlns:a16="http://schemas.microsoft.com/office/drawing/2010/main" id="{7D464612-D19E-4039-AB63-AC73CCB06CBA}"/>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F5F8B5AB-0CD6-47D0-BF3E-4C5EC9333E47}">
        <p14:creationId xmlns:p14="http://schemas.microsoft.com/office/powerpoint/2010/main" val="1710311169182"/>
      </p:ext>
    </p:extLst>
  </p:cSld>
  <p:clrMapOvr>
    <a:masterClrMapping/>
  </p:clrMapOvr>
</p:sld>
</file>

<file path=ppt/slides/slide6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7">
            <a:extLst>
              <a:ext uri="{35E970BD-F89C-40F4-A031-EEB17A14971B}">
                <a16:creationId xmlns:a16="http://schemas.microsoft.com/office/drawing/2010/main" id="{D6D6142B-CF73-4CF3-B23E-EE4FB353C824}"/>
              </a:ext>
            </a:extLst>
          </p:cNvPr>
          <p:cNvSpPr>
            <a:spLocks noGrp="true"/>
          </p:cNvSpPr>
          <p:nvPr>
            <p:ph type="title"/>
          </p:nvPr>
        </p:nvSpPr>
        <p:spPr>
          <a:xfrm rot="0">
            <a:off x="1352550" y="2181225"/>
            <a:ext cx="6436178" cy="776702"/>
          </a:xfrm>
        </p:spPr>
        <p:txBody>
          <a:bodyPr anchor="t" rtlCol="0"/>
          <a:lstStyle/>
          <a:p>
            <a:pPr/>
            <a:r>
              <a:rPr dirty="0" lang="en-US">
                <a:solidFill>
                  <a:srgbClr val="c2212f"/>
                </a:solidFill>
                <a:latin typeface="Zoho Puvi-light"/>
              </a:rPr>
              <a:t>Payroll </a:t>
            </a:r>
            <a:r>
              <a:rPr dirty="0" lang="en-US">
                <a:solidFill>
                  <a:srgbClr val="c2212f"/>
                </a:solidFill>
                <a:latin typeface="Zoho Puvi-demi_bold"/>
              </a:rPr>
              <a:t>success stories</a:t>
            </a:r>
            <a:endParaRPr dirty="0" lang="en-US">
              <a:solidFill>
                <a:srgbClr val="c2212f"/>
              </a:solidFill>
              <a:latin typeface="Zoho Puvi-demi_bold"/>
            </a:endParaRPr>
          </a:p>
        </p:txBody>
      </p:sp>
    </p:spTree>
    <p:extLst>
      <p:ext uri="{CFB448F9-030F-4567-ACE2-6454C2119924}">
        <p14:creationId xmlns:p14="http://schemas.microsoft.com/office/powerpoint/2010/main" val="1710311169185"/>
      </p:ext>
    </p:extLst>
  </p:cSld>
  <p:clrMapOvr>
    <a:masterClrMapping/>
  </p:clrMapOvr>
</p:sld>
</file>

<file path=ppt/slides/slide6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0AD53AA1-B491-4E12-9548-30D8D157AF26}">
                <a16:creationId xmlns:a16="http://schemas.microsoft.com/office/drawing/2010/main" id="{7BAC80C2-D0BC-4347-A84C-1168E71D4F38}"/>
              </a:ext>
            </a:extLst>
          </p:cNvPr>
          <p:cNvSpPr/>
          <p:nvPr/>
        </p:nvSpPr>
        <p:spPr>
          <a:xfrm flipH="false" flipV="false" rot="0">
            <a:off x="5378262" y="-5943"/>
            <a:ext cx="3765737" cy="5153025"/>
          </a:xfrm>
          <a:prstGeom prst="rect">
            <a:avLst/>
          </a:prstGeom>
          <a:solidFill>
            <a:schemeClr val="bg1">
              <a:lumMod val="9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E56DAAE4-C11E-4A77-A246-F601257FBDF1}">
                <a16:creationId xmlns:a16="http://schemas.microsoft.com/office/drawing/2010/main" id="{6DBB37B4-B8C1-4AD5-A6E0-51BA077F750A}"/>
              </a:ext>
            </a:extLst>
          </p:cNvPr>
          <p:cNvSpPr txBox="1">
            <a:spLocks noGrp="true"/>
          </p:cNvSpPr>
          <p:nvPr/>
        </p:nvSpPr>
        <p:spPr>
          <a:xfrm rot="0">
            <a:off x="652395" y="824331"/>
            <a:ext cx="4179579" cy="2403176"/>
          </a:xfrm>
          <a:prstGeom prst="rect">
            <a:avLst/>
          </a:prstGeom>
        </p:spPr>
        <p:txBody>
          <a:bodyPr anchor="t" rtlCol="0"/>
          <a:lstStyle/>
          <a:p>
            <a:pPr algn="l" indent="0" marL="0">
              <a:lnSpc>
                <a:spcPct val="150000"/>
              </a:lnSpc>
              <a:spcBef>
                <a:spcPts val="750"/>
              </a:spcBef>
              <a:buClr>
                <a:srgbClr val="c2212f"/>
              </a:buClr>
              <a:buFont typeface="Arial"/>
              <a:buNone/>
            </a:pPr>
            <a:r>
              <a:rPr b="0" dirty="0" i="1" lang="en-US" sz="1400">
                <a:solidFill>
                  <a:srgbClr val="000000"/>
                </a:solidFill>
                <a:latin typeface="Zoho Puvi"/>
              </a:rPr>
              <a:t>"</a:t>
            </a:r>
            <a:r>
              <a:rPr b="0" dirty="0" i="1" lang="en-US" sz="1400">
                <a:solidFill>
                  <a:srgbClr val="000000"/>
                </a:solidFill>
                <a:latin typeface="Zoho Puvi"/>
              </a:rPr>
              <a:t>Zoho Payroll was a natural fit. With useful integrations and swift support team, it has been able to resolve our biggest payroll issues on a single platform. It is very comprehensive and easy to use. Zoho Payroll has helped cut down our costs and </a:t>
            </a:r>
            <a:r>
              <a:rPr b="0" dirty="0" err="1" i="1" lang="en-US" sz="1400">
                <a:solidFill>
                  <a:srgbClr val="000000"/>
                </a:solidFill>
                <a:latin typeface="Zoho Puvi"/>
              </a:rPr>
              <a:t>TAT's</a:t>
            </a:r>
            <a:r>
              <a:rPr b="0" dirty="0" i="1" lang="en-US" sz="1400">
                <a:solidFill>
                  <a:srgbClr val="000000"/>
                </a:solidFill>
                <a:latin typeface="Zoho Puvi"/>
              </a:rPr>
              <a:t> making </a:t>
            </a:r>
            <a:r>
              <a:rPr b="0" dirty="0" err="1" i="1" lang="en-US" sz="1400">
                <a:solidFill>
                  <a:srgbClr val="000000"/>
                </a:solidFill>
                <a:latin typeface="Zoho Puvi"/>
              </a:rPr>
              <a:t>payrun</a:t>
            </a:r>
            <a:r>
              <a:rPr b="0" dirty="0" i="1" lang="en-US" sz="1400">
                <a:solidFill>
                  <a:srgbClr val="000000"/>
                </a:solidFill>
                <a:latin typeface="Zoho Puvi"/>
              </a:rPr>
              <a:t> completion a great experience for us !</a:t>
            </a:r>
            <a:r>
              <a:rPr b="0" dirty="0" i="1" lang="en-US" sz="1400">
                <a:solidFill>
                  <a:srgbClr val="000000"/>
                </a:solidFill>
                <a:latin typeface="Zoho Puvi"/>
              </a:rPr>
              <a:t>"</a:t>
            </a:r>
            <a:endParaRPr b="0" dirty="0" i="1" lang="en-US" sz="1400">
              <a:solidFill>
                <a:srgbClr val="000000"/>
              </a:solidFill>
              <a:latin typeface="Zoho Puvi"/>
            </a:endParaRPr>
          </a:p>
        </p:txBody>
      </p:sp>
      <p:sp>
        <p:nvSpPr>
          <p:cNvPr id="4" name="">
            <a:extLst>
              <a:ext uri="{D3F9A0B6-F648-4475-961D-9CCECB4A0B71}">
                <a16:creationId xmlns:a16="http://schemas.microsoft.com/office/drawing/2010/main" id="{3450601F-5C32-404E-BFF1-D477F41262D3}"/>
              </a:ext>
            </a:extLst>
          </p:cNvPr>
          <p:cNvSpPr txBox="1">
            <a:spLocks noGrp="true"/>
          </p:cNvSpPr>
          <p:nvPr/>
        </p:nvSpPr>
        <p:spPr>
          <a:xfrm rot="0">
            <a:off x="5924550" y="824331"/>
            <a:ext cx="2444095" cy="476126"/>
          </a:xfrm>
          <a:prstGeom prst="rect">
            <a:avLst/>
          </a:prstGeom>
        </p:spPr>
        <p:txBody>
          <a:bodyPr anchor="t" rtlCol="0"/>
          <a:lstStyle/>
          <a:p>
            <a:pPr algn="l"/>
            <a:r>
              <a:rPr b="1" dirty="0" err="1" lang="en-US" sz="2000">
                <a:solidFill>
                  <a:schemeClr val="tx1"/>
                </a:solidFill>
                <a:latin typeface="Zoho Puvi"/>
              </a:rPr>
              <a:t>Leegality</a:t>
            </a:r>
            <a:endParaRPr b="1" dirty="0" err="1" lang="en-US" sz="2000">
              <a:solidFill>
                <a:schemeClr val="tx1"/>
              </a:solidFill>
              <a:latin typeface="Zoho Puvi"/>
            </a:endParaRPr>
          </a:p>
        </p:txBody>
      </p:sp>
      <p:sp>
        <p:nvSpPr>
          <p:cNvPr id="5" name="">
            <a:extLst>
              <a:ext uri="{63080B50-6BED-4BED-AB8A-436B194A51DA}">
                <a16:creationId xmlns:a16="http://schemas.microsoft.com/office/drawing/2010/main" id="{3274E40E-95C5-4846-8317-DDE18E2A5775}"/>
              </a:ext>
            </a:extLst>
          </p:cNvPr>
          <p:cNvSpPr txBox="1"/>
          <p:nvPr/>
        </p:nvSpPr>
        <p:spPr>
          <a:xfrm flipH="false" flipV="false" rot="0">
            <a:off x="5924550" y="1353407"/>
            <a:ext cx="2726588"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Payroll run </a:t>
            </a:r>
            <a:r>
              <a:rPr b="0" dirty="0" lang="en-US" sz="1200">
                <a:solidFill>
                  <a:schemeClr val="tx1"/>
                </a:solidFill>
                <a:latin typeface="Zoho Puvi"/>
              </a:rPr>
              <a:t>t</a:t>
            </a:r>
            <a:r>
              <a:rPr b="0" dirty="0" lang="en-US" sz="1200">
                <a:solidFill>
                  <a:schemeClr val="tx1"/>
                </a:solidFill>
                <a:latin typeface="Zoho Puvi"/>
              </a:rPr>
              <a:t>ime</a:t>
            </a:r>
            <a:r>
              <a:rPr dirty="0" lang="en-US" sz="2000">
                <a:solidFill>
                  <a:schemeClr val="tx1"/>
                </a:solidFill>
                <a:latin typeface="Zoho Puvi-light"/>
              </a:rPr>
              <a:t> </a:t>
            </a:r>
          </a:p>
          <a:p>
            <a:pPr>
              <a:lnSpc>
                <a:spcPct val="125000"/>
              </a:lnSpc>
              <a:defRPr dirty="0" lang="en-US" sz="1400"/>
            </a:pPr>
            <a:r>
              <a:rPr dirty="0" lang="en-US" sz="1600">
                <a:solidFill>
                  <a:srgbClr val="c2212f"/>
                </a:solidFill>
                <a:latin typeface="Zoho Puvi-demi_bold"/>
              </a:rPr>
              <a:t>5</a:t>
            </a:r>
            <a:r>
              <a:rPr dirty="0" lang="en-US" sz="1600">
                <a:solidFill>
                  <a:srgbClr val="c2212f"/>
                </a:solidFill>
                <a:latin typeface="Zoho Puvi-demi_bold"/>
              </a:rPr>
              <a:t> times faster</a:t>
            </a:r>
            <a:endParaRPr dirty="0" lang="en-US" sz="1600">
              <a:solidFill>
                <a:srgbClr val="c2212f"/>
              </a:solidFill>
              <a:latin typeface="Zoho Puvi-demi_bold"/>
            </a:endParaRPr>
          </a:p>
        </p:txBody>
      </p:sp>
      <p:sp>
        <p:nvSpPr>
          <p:cNvPr id="6" name="">
            <a:extLst>
              <a:ext uri="{4B9517D1-8456-4495-98C4-47780CE50963}">
                <a16:creationId xmlns:a16="http://schemas.microsoft.com/office/drawing/2010/main" id="{AFC1C48B-5860-4E4D-8F31-B00AF7BA1FF7}"/>
              </a:ext>
            </a:extLst>
          </p:cNvPr>
          <p:cNvSpPr txBox="1"/>
          <p:nvPr/>
        </p:nvSpPr>
        <p:spPr>
          <a:xfrm flipH="false" flipV="false" rot="0">
            <a:off x="5924550" y="2225440"/>
            <a:ext cx="2726588"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Implementation time</a:t>
            </a:r>
          </a:p>
          <a:p>
            <a:pPr>
              <a:lnSpc>
                <a:spcPct val="125000"/>
              </a:lnSpc>
              <a:defRPr dirty="0" lang="en-US" sz="1400"/>
            </a:pPr>
            <a:r>
              <a:rPr dirty="0" lang="en-US" sz="1600">
                <a:solidFill>
                  <a:srgbClr val="c2212f"/>
                </a:solidFill>
                <a:latin typeface="Zoho Puvi-demi_bold"/>
              </a:rPr>
              <a:t>Less than two week</a:t>
            </a:r>
            <a:endParaRPr dirty="0" lang="en-US" sz="1600">
              <a:solidFill>
                <a:srgbClr val="c2212f"/>
              </a:solidFill>
              <a:latin typeface="Zoho Puvi-demi_bold"/>
            </a:endParaRPr>
          </a:p>
        </p:txBody>
      </p:sp>
      <p:sp>
        <p:nvSpPr>
          <p:cNvPr id="7" name="">
            <a:extLst>
              <a:ext uri="{43AAB944-922A-4DC5-9CE5-66BA75D24B48}">
                <a16:creationId xmlns:a16="http://schemas.microsoft.com/office/drawing/2010/main" id="{3E835E4E-930A-46C8-8C17-3EC42C9C0980}"/>
              </a:ext>
            </a:extLst>
          </p:cNvPr>
          <p:cNvSpPr txBox="1"/>
          <p:nvPr/>
        </p:nvSpPr>
        <p:spPr>
          <a:xfrm flipH="false" flipV="false" rot="0">
            <a:off x="5924550" y="2958589"/>
            <a:ext cx="2964294"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Digitization benefits</a:t>
            </a:r>
          </a:p>
          <a:p>
            <a:pPr>
              <a:lnSpc>
                <a:spcPct val="125000"/>
              </a:lnSpc>
              <a:defRPr dirty="0" lang="en-US" sz="1400"/>
            </a:pPr>
            <a:r>
              <a:rPr dirty="0" lang="en-US" sz="1600">
                <a:solidFill>
                  <a:srgbClr val="c2212f"/>
                </a:solidFill>
                <a:latin typeface="Zoho Puvi-demi_bold"/>
              </a:rPr>
              <a:t>Saved 42 hours/month</a:t>
            </a:r>
            <a:endParaRPr dirty="0" lang="en-US" sz="1600">
              <a:solidFill>
                <a:srgbClr val="c2212f"/>
              </a:solidFill>
              <a:latin typeface="Zoho Puvi-demi_bold"/>
            </a:endParaRPr>
          </a:p>
        </p:txBody>
      </p:sp>
      <p:sp>
        <p:nvSpPr>
          <p:cNvPr id="8" name="">
            <a:extLst>
              <a:ext uri="{C9D9C993-D433-4D5D-A91A-0B6523F4E4B7}">
                <a16:creationId xmlns:a16="http://schemas.microsoft.com/office/drawing/2010/main" id="{00C69CE3-A1FF-4663-9223-E3F182A8D8F3}"/>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9" name="">
            <a:extLst>
              <a:ext uri="{E1B8AE11-D4F0-41AC-B24B-08369837751A}">
                <a16:creationId xmlns:a16="http://schemas.microsoft.com/office/drawing/2010/main" id="{8926E7E5-ADA7-4FFD-83AC-72F1A886A54F}"/>
              </a:ext>
            </a:extLst>
          </p:cNvPr>
          <p:cNvPicPr>
            <a:picLocks noChangeAspect="true"/>
          </p:cNvPicPr>
          <p:nvPr/>
        </p:nvPicPr>
        <p:blipFill>
          <a:blip r:embed="rId2"/>
          <a:srcRect b="559" l="56" r="58" t="194"/>
          <a:stretch>
            <a:fillRect/>
          </a:stretch>
        </p:blipFill>
        <p:spPr>
          <a:xfrm flipH="false" flipV="false" rot="0">
            <a:off x="652395" y="3602659"/>
            <a:ext cx="1610191" cy="815902"/>
          </a:xfrm>
          <a:prstGeom prst="rect">
            <a:avLst/>
          </a:prstGeom>
          <a:noFill/>
        </p:spPr>
      </p:pic>
      <p:pic>
        <p:nvPicPr>
          <p:cNvPr id="10" name="">
            <a:extLst>
              <a:ext uri="{B5F4E07E-5304-4FB0-A263-B80D1F089C28}">
                <a16:creationId xmlns:a16="http://schemas.microsoft.com/office/drawing/2010/main" id="{85D5801B-D600-4858-B822-81C08863E966}"/>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47C741BA-DC2D-40AD-AC68-C3D76CC33E73}">
        <p14:creationId xmlns:p14="http://schemas.microsoft.com/office/powerpoint/2010/main" val="1710311169187"/>
      </p:ext>
    </p:extLst>
  </p:cSld>
  <p:clrMapOvr>
    <a:masterClrMapping/>
  </p:clrMapOvr>
</p:sld>
</file>

<file path=ppt/slides/slide6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729C4A77-BA55-415A-AE58-8DA97D147D08}">
                <a16:creationId xmlns:a16="http://schemas.microsoft.com/office/drawing/2010/main" id="{4252B779-A0FC-4B52-98CD-99A5B574562D}"/>
              </a:ext>
            </a:extLst>
          </p:cNvPr>
          <p:cNvPicPr>
            <a:picLocks noChangeAspect="true"/>
          </p:cNvPicPr>
          <p:nvPr/>
        </p:nvPicPr>
        <p:blipFill>
          <a:blip r:embed="rId2"/>
          <a:stretch>
            <a:fillRect/>
          </a:stretch>
        </p:blipFill>
        <p:spPr>
          <a:xfrm flipH="false" flipV="false" rot="0">
            <a:off x="617573" y="4028594"/>
            <a:ext cx="1866983" cy="686765"/>
          </a:xfrm>
          <a:prstGeom prst="rect">
            <a:avLst/>
          </a:prstGeom>
          <a:noFill/>
        </p:spPr>
      </p:pic>
      <p:sp>
        <p:nvSpPr>
          <p:cNvPr id="3" name="">
            <a:extLst>
              <a:ext uri="{B1FFC05A-CF02-4B78-A2B9-43A9E88DE3FE}">
                <a16:creationId xmlns:a16="http://schemas.microsoft.com/office/drawing/2010/main" id="{4DF89438-C013-46D7-90D7-DBE8C4E3BDA8}"/>
              </a:ext>
            </a:extLst>
          </p:cNvPr>
          <p:cNvSpPr/>
          <p:nvPr/>
        </p:nvSpPr>
        <p:spPr>
          <a:xfrm flipH="false" flipV="false" rot="0">
            <a:off x="5378262" y="-5943"/>
            <a:ext cx="3765737" cy="5153025"/>
          </a:xfrm>
          <a:prstGeom prst="rect">
            <a:avLst/>
          </a:prstGeom>
          <a:solidFill>
            <a:schemeClr val="bg1">
              <a:lumMod val="95000"/>
            </a:schemeClr>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190B0F26-D821-4C69-9571-9405828E8B5E}">
                <a16:creationId xmlns:a16="http://schemas.microsoft.com/office/drawing/2010/main" id="{5F5DCC97-2A47-4D0A-9EB2-D916F6A3AFF0}"/>
              </a:ext>
            </a:extLst>
          </p:cNvPr>
          <p:cNvSpPr txBox="1">
            <a:spLocks noGrp="true"/>
          </p:cNvSpPr>
          <p:nvPr/>
        </p:nvSpPr>
        <p:spPr>
          <a:xfrm rot="0">
            <a:off x="652395" y="824331"/>
            <a:ext cx="4365422" cy="2403176"/>
          </a:xfrm>
          <a:prstGeom prst="rect">
            <a:avLst/>
          </a:prstGeom>
        </p:spPr>
        <p:txBody>
          <a:bodyPr anchor="t" rtlCol="0"/>
          <a:lstStyle/>
          <a:p>
            <a:pPr algn="l" indent="0" marL="0">
              <a:lnSpc>
                <a:spcPct val="150000"/>
              </a:lnSpc>
              <a:spcBef>
                <a:spcPts val="750"/>
              </a:spcBef>
              <a:buClr>
                <a:srgbClr val="c2212f"/>
              </a:buClr>
              <a:buFont typeface="Arial"/>
              <a:buNone/>
            </a:pPr>
            <a:r>
              <a:rPr b="0" dirty="0" lang="en-US" sz="1400">
                <a:solidFill>
                  <a:srgbClr val="000000"/>
                </a:solidFill>
                <a:latin typeface="Zoho Puvi"/>
              </a:rPr>
              <a:t>"</a:t>
            </a:r>
            <a:r>
              <a:rPr b="0" dirty="0" i="1" lang="en-US" sz="1400">
                <a:solidFill>
                  <a:srgbClr val="000000"/>
                </a:solidFill>
                <a:latin typeface="Zoho Puvi"/>
              </a:rPr>
              <a:t>I have been a Zoho Payroll user since it was launched. The moment I got the feel of the product's </a:t>
            </a:r>
            <a:r>
              <a:rPr b="0" dirty="0" err="1" i="1" lang="en-US" sz="1400">
                <a:solidFill>
                  <a:srgbClr val="000000"/>
                </a:solidFill>
                <a:latin typeface="Zoho Puvi"/>
              </a:rPr>
              <a:t>UI</a:t>
            </a:r>
            <a:r>
              <a:rPr b="0" dirty="0" i="1" lang="en-US" sz="1400">
                <a:solidFill>
                  <a:srgbClr val="000000"/>
                </a:solidFill>
                <a:latin typeface="Zoho Puvi"/>
              </a:rPr>
              <a:t>, I had no second thoughts. </a:t>
            </a:r>
            <a:r>
              <a:rPr b="0" dirty="0" i="1" lang="en-US" sz="1400">
                <a:solidFill>
                  <a:srgbClr val="c00000"/>
                </a:solidFill>
                <a:latin typeface="Zoho Puvi"/>
              </a:rPr>
              <a:t>It is a simple solution that can take care of itself and did not require our conscious effort.</a:t>
            </a:r>
            <a:r>
              <a:rPr b="0" dirty="0" i="1" lang="en-US" sz="1400">
                <a:solidFill>
                  <a:srgbClr val="000000"/>
                </a:solidFill>
                <a:latin typeface="Zoho Puvi"/>
              </a:rPr>
              <a:t> The attentive support team helped us get onboarded in just a week and then there was no turning back. It's been over a year now and we are happy to have chosen Zoho Payroll for our HR operations.</a:t>
            </a:r>
            <a:r>
              <a:rPr b="0" dirty="0" lang="en-US" sz="1400">
                <a:solidFill>
                  <a:srgbClr val="000000"/>
                </a:solidFill>
                <a:latin typeface="Zoho Puvi"/>
              </a:rPr>
              <a:t>"</a:t>
            </a:r>
            <a:endParaRPr b="0" dirty="0" lang="en-US" sz="1400">
              <a:solidFill>
                <a:srgbClr val="000000"/>
              </a:solidFill>
              <a:latin typeface="Zoho Puvi"/>
            </a:endParaRPr>
          </a:p>
        </p:txBody>
      </p:sp>
      <p:sp>
        <p:nvSpPr>
          <p:cNvPr id="5" name="">
            <a:extLst>
              <a:ext uri="{6E229CBC-CB31-435F-90F1-23DF904BB7A3}">
                <a16:creationId xmlns:a16="http://schemas.microsoft.com/office/drawing/2010/main" id="{1B0A7AA4-44E5-4454-A1E0-ED3706229C86}"/>
              </a:ext>
            </a:extLst>
          </p:cNvPr>
          <p:cNvSpPr txBox="1">
            <a:spLocks noGrp="true"/>
          </p:cNvSpPr>
          <p:nvPr/>
        </p:nvSpPr>
        <p:spPr>
          <a:xfrm rot="0">
            <a:off x="5924550" y="824331"/>
            <a:ext cx="2444095" cy="864803"/>
          </a:xfrm>
          <a:prstGeom prst="rect">
            <a:avLst/>
          </a:prstGeom>
        </p:spPr>
        <p:txBody>
          <a:bodyPr anchor="t" rtlCol="0"/>
          <a:lstStyle/>
          <a:p>
            <a:pPr algn="l"/>
            <a:r>
              <a:rPr b="1" dirty="0" lang="en-US" sz="2000">
                <a:solidFill>
                  <a:schemeClr val="tx1"/>
                </a:solidFill>
                <a:latin typeface="Zoho Puvi"/>
              </a:rPr>
              <a:t>Purple</a:t>
            </a:r>
            <a:r>
              <a:rPr b="1" dirty="0" err="1" lang="en-US" sz="2000">
                <a:solidFill>
                  <a:schemeClr val="tx1"/>
                </a:solidFill>
                <a:latin typeface="Zoho Puvi"/>
              </a:rPr>
              <a:t> </a:t>
            </a:r>
            <a:r>
              <a:rPr b="1" dirty="0" lang="en-US" sz="2000">
                <a:solidFill>
                  <a:schemeClr val="tx1"/>
                </a:solidFill>
                <a:latin typeface="Zoho Puvi"/>
              </a:rPr>
              <a:t>slate</a:t>
            </a:r>
            <a:endParaRPr b="1" dirty="0" lang="en-US" sz="2000">
              <a:solidFill>
                <a:schemeClr val="tx1"/>
              </a:solidFill>
              <a:latin typeface="Zoho Puvi"/>
            </a:endParaRPr>
          </a:p>
        </p:txBody>
      </p:sp>
      <p:sp>
        <p:nvSpPr>
          <p:cNvPr id="6" name="">
            <a:extLst>
              <a:ext uri="{287AA55D-5332-4AD5-BA11-CA12F9B04D70}">
                <a16:creationId xmlns:a16="http://schemas.microsoft.com/office/drawing/2010/main" id="{CDD87324-4F51-4AAF-A0BC-AC260A4845C0}"/>
              </a:ext>
            </a:extLst>
          </p:cNvPr>
          <p:cNvSpPr txBox="1"/>
          <p:nvPr/>
        </p:nvSpPr>
        <p:spPr>
          <a:xfrm flipH="false" flipV="false" rot="0">
            <a:off x="5924550" y="1353407"/>
            <a:ext cx="2726588"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Payroll run </a:t>
            </a:r>
            <a:r>
              <a:rPr b="0" dirty="0" lang="en-US" sz="1200">
                <a:solidFill>
                  <a:schemeClr val="tx1"/>
                </a:solidFill>
                <a:latin typeface="Zoho Puvi"/>
              </a:rPr>
              <a:t>t</a:t>
            </a:r>
            <a:r>
              <a:rPr b="0" dirty="0" lang="en-US" sz="1200">
                <a:solidFill>
                  <a:schemeClr val="tx1"/>
                </a:solidFill>
                <a:latin typeface="Zoho Puvi"/>
              </a:rPr>
              <a:t>ime</a:t>
            </a:r>
            <a:r>
              <a:rPr dirty="0" lang="en-US" sz="2000">
                <a:solidFill>
                  <a:schemeClr val="tx1"/>
                </a:solidFill>
                <a:latin typeface="Zoho Puvi-light"/>
              </a:rPr>
              <a:t> </a:t>
            </a:r>
          </a:p>
          <a:p>
            <a:pPr>
              <a:lnSpc>
                <a:spcPct val="125000"/>
              </a:lnSpc>
              <a:defRPr dirty="0" lang="en-US" sz="1400"/>
            </a:pPr>
            <a:r>
              <a:rPr dirty="0" lang="en-US" sz="1600">
                <a:solidFill>
                  <a:srgbClr val="c2212f"/>
                </a:solidFill>
                <a:latin typeface="Zoho Puvi-demi_bold"/>
              </a:rPr>
              <a:t>3</a:t>
            </a:r>
            <a:r>
              <a:rPr dirty="0" lang="en-US" sz="1600">
                <a:solidFill>
                  <a:srgbClr val="c2212f"/>
                </a:solidFill>
                <a:latin typeface="Zoho Puvi-demi_bold"/>
              </a:rPr>
              <a:t> times faster</a:t>
            </a:r>
            <a:endParaRPr dirty="0" lang="en-US" sz="1600">
              <a:solidFill>
                <a:srgbClr val="c2212f"/>
              </a:solidFill>
              <a:latin typeface="Zoho Puvi-demi_bold"/>
            </a:endParaRPr>
          </a:p>
        </p:txBody>
      </p:sp>
      <p:sp>
        <p:nvSpPr>
          <p:cNvPr id="7" name="">
            <a:extLst>
              <a:ext uri="{C40901B0-7A61-45FF-B844-28F1B007CDF8}">
                <a16:creationId xmlns:a16="http://schemas.microsoft.com/office/drawing/2010/main" id="{B76F7D6D-F130-49D3-A52C-2B3E0C3E11FE}"/>
              </a:ext>
            </a:extLst>
          </p:cNvPr>
          <p:cNvSpPr txBox="1"/>
          <p:nvPr/>
        </p:nvSpPr>
        <p:spPr>
          <a:xfrm flipH="false" flipV="false" rot="0">
            <a:off x="5924550" y="2225440"/>
            <a:ext cx="2726588"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Implementation time</a:t>
            </a:r>
          </a:p>
          <a:p>
            <a:pPr>
              <a:lnSpc>
                <a:spcPct val="125000"/>
              </a:lnSpc>
              <a:defRPr dirty="0" lang="en-US" sz="1400"/>
            </a:pPr>
            <a:r>
              <a:rPr dirty="0" lang="en-US" sz="1600">
                <a:solidFill>
                  <a:srgbClr val="c2212f"/>
                </a:solidFill>
                <a:latin typeface="Zoho Puvi-demi_bold"/>
              </a:rPr>
              <a:t>Less than a week</a:t>
            </a:r>
            <a:endParaRPr dirty="0" lang="en-US" sz="1600">
              <a:solidFill>
                <a:srgbClr val="c2212f"/>
              </a:solidFill>
              <a:latin typeface="Zoho Puvi-demi_bold"/>
            </a:endParaRPr>
          </a:p>
        </p:txBody>
      </p:sp>
      <p:sp>
        <p:nvSpPr>
          <p:cNvPr id="8" name="">
            <a:extLst>
              <a:ext uri="{12AB93E8-916D-4FD0-B797-3FCB6B2C42CD}">
                <a16:creationId xmlns:a16="http://schemas.microsoft.com/office/drawing/2010/main" id="{69062B61-AD0F-4B5E-9CBB-4DBB0EB56238}"/>
              </a:ext>
            </a:extLst>
          </p:cNvPr>
          <p:cNvSpPr txBox="1"/>
          <p:nvPr/>
        </p:nvSpPr>
        <p:spPr>
          <a:xfrm flipH="false" flipV="false" rot="0">
            <a:off x="5924550" y="2958589"/>
            <a:ext cx="2964294" cy="746437"/>
          </a:xfrm>
          <a:prstGeom prst="rect">
            <a:avLst/>
          </a:prstGeom>
        </p:spPr>
        <p:txBody>
          <a:bodyPr bIns="47625" lIns="95250" rIns="95250" rtlCol="0" tIns="47625">
            <a:noAutofit/>
          </a:bodyPr>
          <a:lstStyle/>
          <a:p>
            <a:pPr>
              <a:lnSpc>
                <a:spcPct val="125000"/>
              </a:lnSpc>
              <a:defRPr dirty="0" lang="en-US" sz="1400"/>
            </a:pPr>
            <a:r>
              <a:rPr b="0" dirty="0" lang="en-US" sz="1200">
                <a:solidFill>
                  <a:schemeClr val="tx1"/>
                </a:solidFill>
                <a:latin typeface="Zoho Puvi"/>
              </a:rPr>
              <a:t>Digitization benefits</a:t>
            </a:r>
          </a:p>
          <a:p>
            <a:pPr>
              <a:lnSpc>
                <a:spcPct val="125000"/>
              </a:lnSpc>
              <a:defRPr dirty="0" lang="en-US" sz="1400"/>
            </a:pPr>
            <a:r>
              <a:rPr dirty="0" lang="en-US" sz="1600">
                <a:solidFill>
                  <a:srgbClr val="c2212f"/>
                </a:solidFill>
                <a:latin typeface="Zoho Puvi-demi_bold"/>
              </a:rPr>
              <a:t>Saved 40 hours/month</a:t>
            </a:r>
            <a:endParaRPr dirty="0" lang="en-US" sz="1600">
              <a:solidFill>
                <a:srgbClr val="c2212f"/>
              </a:solidFill>
              <a:latin typeface="Zoho Puvi-demi_bold"/>
            </a:endParaRPr>
          </a:p>
        </p:txBody>
      </p:sp>
      <p:sp>
        <p:nvSpPr>
          <p:cNvPr id="9" name="">
            <a:extLst>
              <a:ext uri="{77D0275F-4FEE-4DD5-8023-43AE574C48BE}">
                <a16:creationId xmlns:a16="http://schemas.microsoft.com/office/drawing/2010/main" id="{902D711C-305B-4680-9FA0-33C41F69D2D1}"/>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10" name="">
            <a:extLst>
              <a:ext uri="{557A4310-ECFD-48DF-89B6-031BED18C7D3}">
                <a16:creationId xmlns:a16="http://schemas.microsoft.com/office/drawing/2010/main" id="{E3111638-39DC-47D5-9314-A907F12CFA7A}"/>
              </a:ext>
            </a:extLst>
          </p:cNvPr>
          <p:cNvPicPr>
            <a:picLocks noChangeAspect="true"/>
          </p:cNvPicPr>
          <p:nvPr/>
        </p:nvPicPr>
        <p:blipFill>
          <a:blip r:embed="rId3"/>
          <a:stretch>
            <a:fillRect/>
          </a:stretch>
        </p:blipFill>
        <p:spPr>
          <a:xfrm flipH="false" flipV="false" rot="0">
            <a:off x="7738014" y="4474835"/>
            <a:ext cx="1112246" cy="381000"/>
          </a:xfrm>
          <a:prstGeom prst="rect">
            <a:avLst/>
          </a:prstGeom>
          <a:noFill/>
        </p:spPr>
      </p:pic>
    </p:spTree>
    <p:extLst>
      <p:ext uri="{E62BFB46-3062-450D-BC6B-0FA806F692BA}">
        <p14:creationId xmlns:p14="http://schemas.microsoft.com/office/powerpoint/2010/main" val="1710311169190"/>
      </p:ext>
    </p:extLst>
  </p:cSld>
  <p:clrMapOvr>
    <a:masterClrMapping/>
  </p:clrMapOvr>
</p:sld>
</file>

<file path=ppt/slides/slide6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pic>
        <p:nvPicPr>
          <p:cNvPr id="2" name="">
            <a:extLst>
              <a:ext uri="{D69CB9F2-8B39-4A89-8107-A59002D45B1F}">
                <a16:creationId xmlns:a16="http://schemas.microsoft.com/office/drawing/2010/main" id="{626A5546-CB7E-4D66-B531-37EDC7192844}"/>
              </a:ext>
            </a:extLst>
          </p:cNvPr>
          <p:cNvPicPr>
            <a:picLocks noChangeAspect="true"/>
          </p:cNvPicPr>
          <p:nvPr/>
        </p:nvPicPr>
        <p:blipFill>
          <a:blip r:embed="rId2"/>
          <a:stretch>
            <a:fillRect/>
          </a:stretch>
        </p:blipFill>
        <p:spPr>
          <a:xfrm flipH="false" flipV="false" rot="0">
            <a:off x="2651817" y="2625590"/>
            <a:ext cx="1147623" cy="499553"/>
          </a:xfrm>
          <a:prstGeom prst="rect">
            <a:avLst/>
          </a:prstGeom>
          <a:noFill/>
        </p:spPr>
      </p:pic>
      <p:pic>
        <p:nvPicPr>
          <p:cNvPr id="3" name="">
            <a:extLst>
              <a:ext uri="{2E00AC23-C176-4FA8-A254-2AA48ABF34C6}">
                <a16:creationId xmlns:a16="http://schemas.microsoft.com/office/drawing/2010/main" id="{40809041-A804-45A6-B4D8-185D26940C24}"/>
              </a:ext>
            </a:extLst>
          </p:cNvPr>
          <p:cNvPicPr>
            <a:picLocks noChangeAspect="true"/>
          </p:cNvPicPr>
          <p:nvPr/>
        </p:nvPicPr>
        <p:blipFill>
          <a:blip r:embed="rId3"/>
          <a:stretch>
            <a:fillRect/>
          </a:stretch>
        </p:blipFill>
        <p:spPr>
          <a:xfrm flipH="false" flipV="false" rot="0">
            <a:off x="3927259" y="2454401"/>
            <a:ext cx="1437119" cy="841923"/>
          </a:xfrm>
          <a:prstGeom prst="rect">
            <a:avLst/>
          </a:prstGeom>
          <a:noFill/>
        </p:spPr>
      </p:pic>
      <p:pic>
        <p:nvPicPr>
          <p:cNvPr id="4" name="">
            <a:extLst>
              <a:ext uri="{20AFD013-C1CE-4344-87C5-F9C31E21ACD1}">
                <a16:creationId xmlns:a16="http://schemas.microsoft.com/office/drawing/2010/main" id="{935DAAE7-CCD5-4B90-AA0D-DD452F443E7A}"/>
              </a:ext>
            </a:extLst>
          </p:cNvPr>
          <p:cNvPicPr>
            <a:picLocks noChangeAspect="true"/>
          </p:cNvPicPr>
          <p:nvPr/>
        </p:nvPicPr>
        <p:blipFill>
          <a:blip r:embed="rId4"/>
          <a:stretch>
            <a:fillRect/>
          </a:stretch>
        </p:blipFill>
        <p:spPr>
          <a:xfrm flipH="false" flipV="false" rot="0">
            <a:off x="5828026" y="2565402"/>
            <a:ext cx="838541" cy="391319"/>
          </a:xfrm>
          <a:prstGeom prst="rect">
            <a:avLst/>
          </a:prstGeom>
          <a:noFill/>
        </p:spPr>
      </p:pic>
      <p:sp>
        <p:nvSpPr>
          <p:cNvPr id="5" name="">
            <a:extLst>
              <a:ext uri="{46AEA9F2-ECFE-4187-98ED-C8D1F365A695}">
                <a16:creationId xmlns:a16="http://schemas.microsoft.com/office/drawing/2010/main" id="{0015335F-EA43-49F0-BB55-BFC41FE2AC83}"/>
              </a:ext>
            </a:extLst>
          </p:cNvPr>
          <p:cNvSpPr txBox="1">
            <a:spLocks noGrp="true"/>
          </p:cNvSpPr>
          <p:nvPr/>
        </p:nvSpPr>
        <p:spPr>
          <a:xfrm rot="0">
            <a:off x="1603048" y="747436"/>
            <a:ext cx="5937914" cy="518874"/>
          </a:xfrm>
          <a:prstGeom prst="rect">
            <a:avLst/>
          </a:prstGeom>
        </p:spPr>
        <p:txBody>
          <a:bodyPr anchor="t" rtlCol="0"/>
          <a:lstStyle/>
          <a:p>
            <a:pPr algn="ctr"/>
            <a:r>
              <a:rPr b="0" dirty="0" lang="en-US" sz="2800">
                <a:solidFill>
                  <a:srgbClr val="c2212f"/>
                </a:solidFill>
                <a:latin typeface="Zoho Puvi"/>
              </a:rPr>
              <a:t>Great brands that love us</a:t>
            </a:r>
            <a:endParaRPr b="0" dirty="0" lang="en-US" sz="2800">
              <a:solidFill>
                <a:srgbClr val="c2212f"/>
              </a:solidFill>
              <a:latin typeface="Zoho Puvi"/>
            </a:endParaRPr>
          </a:p>
        </p:txBody>
      </p:sp>
      <p:pic>
        <p:nvPicPr>
          <p:cNvPr id="6" name="">
            <a:extLst>
              <a:ext uri="{8BA8BAE4-1B7B-4A1B-95C7-61FF53349C20}">
                <a16:creationId xmlns:a16="http://schemas.microsoft.com/office/drawing/2010/main" id="{96601E83-175E-4548-BF65-A47B49E828B2}"/>
              </a:ext>
            </a:extLst>
          </p:cNvPr>
          <p:cNvPicPr>
            <a:picLocks noChangeAspect="true"/>
          </p:cNvPicPr>
          <p:nvPr/>
        </p:nvPicPr>
        <p:blipFill>
          <a:blip r:embed="rId5"/>
          <a:srcRect b="559" l="56" r="58" t="194"/>
          <a:stretch>
            <a:fillRect/>
          </a:stretch>
        </p:blipFill>
        <p:spPr>
          <a:xfrm flipH="false" flipV="false" rot="0">
            <a:off x="2929464" y="3546765"/>
            <a:ext cx="1004811" cy="509149"/>
          </a:xfrm>
          <a:prstGeom prst="rect">
            <a:avLst/>
          </a:prstGeom>
          <a:noFill/>
        </p:spPr>
      </p:pic>
      <p:pic>
        <p:nvPicPr>
          <p:cNvPr id="7" name="">
            <a:extLst>
              <a:ext uri="{B9EA053C-7039-4C40-A3E0-EFCCB8EF760D}">
                <a16:creationId xmlns:a16="http://schemas.microsoft.com/office/drawing/2010/main" id="{27658E57-41B5-452A-AE1B-A713ECBFDF0E}"/>
              </a:ext>
            </a:extLst>
          </p:cNvPr>
          <p:cNvPicPr>
            <a:picLocks noChangeAspect="true"/>
          </p:cNvPicPr>
          <p:nvPr/>
        </p:nvPicPr>
        <p:blipFill>
          <a:blip r:embed="rId6"/>
          <a:stretch>
            <a:fillRect/>
          </a:stretch>
        </p:blipFill>
        <p:spPr>
          <a:xfrm flipH="false" flipV="false" rot="0">
            <a:off x="4474358" y="3538013"/>
            <a:ext cx="1280283" cy="470948"/>
          </a:xfrm>
          <a:prstGeom prst="rect">
            <a:avLst/>
          </a:prstGeom>
          <a:noFill/>
        </p:spPr>
      </p:pic>
      <p:pic>
        <p:nvPicPr>
          <p:cNvPr id="8" name="">
            <a:extLst>
              <a:ext uri="{59FD77A1-9A0C-4C75-9107-6A00A2D3FEF5}">
                <a16:creationId xmlns:a16="http://schemas.microsoft.com/office/drawing/2010/main" id="{5CA36EDA-0404-44A2-8665-FC187EAA7C7A}"/>
              </a:ext>
            </a:extLst>
          </p:cNvPr>
          <p:cNvPicPr>
            <a:picLocks noChangeAspect="true"/>
          </p:cNvPicPr>
          <p:nvPr/>
        </p:nvPicPr>
        <p:blipFill>
          <a:blip r:embed="rId7"/>
          <a:srcRect b="331" t="189"/>
          <a:stretch>
            <a:fillRect/>
          </a:stretch>
        </p:blipFill>
        <p:spPr>
          <a:xfrm flipH="false" flipV="false" rot="0">
            <a:off x="1494359" y="3426744"/>
            <a:ext cx="842533" cy="532237"/>
          </a:xfrm>
          <a:prstGeom prst="rect">
            <a:avLst/>
          </a:prstGeom>
          <a:noFill/>
        </p:spPr>
      </p:pic>
      <p:pic>
        <p:nvPicPr>
          <p:cNvPr id="9" name="">
            <a:extLst>
              <a:ext uri="{5A474B9B-B157-4FDF-8618-96148708AD0D}">
                <a16:creationId xmlns:a16="http://schemas.microsoft.com/office/drawing/2010/main" id="{E576C5E5-2A83-4F31-A995-95DE25E4D055}"/>
              </a:ext>
            </a:extLst>
          </p:cNvPr>
          <p:cNvPicPr>
            <a:picLocks noChangeAspect="true"/>
          </p:cNvPicPr>
          <p:nvPr/>
        </p:nvPicPr>
        <p:blipFill>
          <a:blip r:embed="rId8"/>
          <a:stretch>
            <a:fillRect/>
          </a:stretch>
        </p:blipFill>
        <p:spPr>
          <a:xfrm flipH="false" flipV="false" rot="0">
            <a:off x="976656" y="2598129"/>
            <a:ext cx="1159956" cy="402082"/>
          </a:xfrm>
          <a:prstGeom prst="rect">
            <a:avLst/>
          </a:prstGeom>
          <a:noFill/>
        </p:spPr>
      </p:pic>
      <p:pic>
        <p:nvPicPr>
          <p:cNvPr id="10" name="">
            <a:extLst>
              <a:ext uri="{1C02B9FE-4F90-4AF5-BA69-9973E529E85B}">
                <a16:creationId xmlns:a16="http://schemas.microsoft.com/office/drawing/2010/main" id="{FF6BF889-33C8-4777-B7B6-CF1D369F5811}"/>
              </a:ext>
            </a:extLst>
          </p:cNvPr>
          <p:cNvPicPr>
            <a:picLocks noChangeAspect="true"/>
          </p:cNvPicPr>
          <p:nvPr/>
        </p:nvPicPr>
        <p:blipFill>
          <a:blip r:embed="rId9"/>
          <a:stretch>
            <a:fillRect/>
          </a:stretch>
        </p:blipFill>
        <p:spPr>
          <a:xfrm flipH="false" flipV="false" rot="0">
            <a:off x="969951" y="1630310"/>
            <a:ext cx="1384956" cy="517222"/>
          </a:xfrm>
          <a:prstGeom prst="rect">
            <a:avLst/>
          </a:prstGeom>
          <a:noFill/>
        </p:spPr>
      </p:pic>
      <p:pic>
        <p:nvPicPr>
          <p:cNvPr id="11" name="">
            <a:extLst>
              <a:ext uri="{ADD0003D-3F95-457A-AFD2-92A18D11DBF0}">
                <a16:creationId xmlns:a16="http://schemas.microsoft.com/office/drawing/2010/main" id="{12E89F3F-072D-45B5-8A13-B155B3B96C57}"/>
              </a:ext>
            </a:extLst>
          </p:cNvPr>
          <p:cNvPicPr>
            <a:picLocks noChangeAspect="true"/>
          </p:cNvPicPr>
          <p:nvPr/>
        </p:nvPicPr>
        <p:blipFill>
          <a:blip r:embed="rId10"/>
          <a:stretch>
            <a:fillRect/>
          </a:stretch>
        </p:blipFill>
        <p:spPr>
          <a:xfrm flipH="false" flipV="false" rot="0">
            <a:off x="2841261" y="1499650"/>
            <a:ext cx="1426537" cy="855922"/>
          </a:xfrm>
          <a:prstGeom prst="rect">
            <a:avLst/>
          </a:prstGeom>
          <a:noFill/>
        </p:spPr>
      </p:pic>
      <p:pic>
        <p:nvPicPr>
          <p:cNvPr id="12" name="">
            <a:extLst>
              <a:ext uri="{EC716B01-F6EB-4856-99EC-F5081D9EE6B3}">
                <a16:creationId xmlns:a16="http://schemas.microsoft.com/office/drawing/2010/main" id="{EBAFBC10-4A34-4662-BA22-DD6871939685}"/>
              </a:ext>
            </a:extLst>
          </p:cNvPr>
          <p:cNvPicPr>
            <a:picLocks noChangeAspect="true"/>
          </p:cNvPicPr>
          <p:nvPr/>
        </p:nvPicPr>
        <p:blipFill>
          <a:blip r:embed="rId11"/>
          <a:stretch>
            <a:fillRect/>
          </a:stretch>
        </p:blipFill>
        <p:spPr>
          <a:xfrm flipH="false" flipV="false" rot="0">
            <a:off x="4777374" y="1582466"/>
            <a:ext cx="1518912" cy="715576"/>
          </a:xfrm>
          <a:prstGeom prst="rect">
            <a:avLst/>
          </a:prstGeom>
          <a:noFill/>
        </p:spPr>
      </p:pic>
      <p:pic>
        <p:nvPicPr>
          <p:cNvPr id="13" name="">
            <a:extLst>
              <a:ext uri="{6E48148B-073B-4529-AA67-95E82888FCB5}">
                <a16:creationId xmlns:a16="http://schemas.microsoft.com/office/drawing/2010/main" id="{ECD35E16-4AFC-423B-B832-959BE17C60FC}"/>
              </a:ext>
            </a:extLst>
          </p:cNvPr>
          <p:cNvPicPr>
            <a:picLocks noChangeAspect="true"/>
          </p:cNvPicPr>
          <p:nvPr/>
        </p:nvPicPr>
        <p:blipFill>
          <a:blip r:embed="rId12"/>
          <a:stretch>
            <a:fillRect/>
          </a:stretch>
        </p:blipFill>
        <p:spPr>
          <a:xfrm flipH="false" flipV="false" rot="0">
            <a:off x="6574673" y="1785966"/>
            <a:ext cx="1405796" cy="326109"/>
          </a:xfrm>
          <a:prstGeom prst="rect">
            <a:avLst/>
          </a:prstGeom>
          <a:noFill/>
        </p:spPr>
      </p:pic>
      <p:pic>
        <p:nvPicPr>
          <p:cNvPr id="14" name="">
            <a:extLst>
              <a:ext uri="{B637E402-3C72-4935-AB5B-EAAB8E7AD212}">
                <a16:creationId xmlns:a16="http://schemas.microsoft.com/office/drawing/2010/main" id="{C1D5FF92-43F1-4B4D-B590-C4CE0B00F9B9}"/>
              </a:ext>
            </a:extLst>
          </p:cNvPr>
          <p:cNvPicPr>
            <a:picLocks noChangeAspect="true"/>
          </p:cNvPicPr>
          <p:nvPr/>
        </p:nvPicPr>
        <p:blipFill>
          <a:blip r:embed="rId13"/>
          <a:stretch>
            <a:fillRect/>
          </a:stretch>
        </p:blipFill>
        <p:spPr>
          <a:xfrm flipH="false" flipV="false" rot="0">
            <a:off x="7111272" y="2371328"/>
            <a:ext cx="927297" cy="741837"/>
          </a:xfrm>
          <a:prstGeom prst="rect">
            <a:avLst/>
          </a:prstGeom>
          <a:noFill/>
        </p:spPr>
      </p:pic>
      <p:pic>
        <p:nvPicPr>
          <p:cNvPr id="15" name="">
            <a:extLst>
              <a:ext uri="{2BB04972-69DE-415F-B0BB-2F02F279AC38}">
                <a16:creationId xmlns:a16="http://schemas.microsoft.com/office/drawing/2010/main" id="{BD89DF82-C1F6-4CC7-A2D0-95D8B0C5BB36}"/>
              </a:ext>
            </a:extLst>
          </p:cNvPr>
          <p:cNvPicPr>
            <a:picLocks noChangeAspect="true"/>
          </p:cNvPicPr>
          <p:nvPr/>
        </p:nvPicPr>
        <p:blipFill>
          <a:blip r:embed="rId14"/>
          <a:stretch>
            <a:fillRect/>
          </a:stretch>
        </p:blipFill>
        <p:spPr>
          <a:xfrm flipH="false" flipV="false" rot="0">
            <a:off x="6159156" y="3594664"/>
            <a:ext cx="1179034" cy="328605"/>
          </a:xfrm>
          <a:prstGeom prst="rect">
            <a:avLst/>
          </a:prstGeom>
          <a:noFill/>
        </p:spPr>
      </p:pic>
      <p:pic>
        <p:nvPicPr>
          <p:cNvPr id="16" name="">
            <a:extLst>
              <a:ext uri="{2961786E-7742-4280-8631-9538132A7860}">
                <a16:creationId xmlns:a16="http://schemas.microsoft.com/office/drawing/2010/main" id="{315C579B-3A84-465B-8AAF-9F8B7C15687D}"/>
              </a:ext>
            </a:extLst>
          </p:cNvPr>
          <p:cNvPicPr>
            <a:picLocks noChangeAspect="true"/>
          </p:cNvPicPr>
          <p:nvPr/>
        </p:nvPicPr>
        <p:blipFill>
          <a:blip r:embed="rId15"/>
          <a:stretch>
            <a:fillRect/>
          </a:stretch>
        </p:blipFill>
        <p:spPr>
          <a:xfrm flipH="false" flipV="false" rot="0">
            <a:off x="7738014" y="4474835"/>
            <a:ext cx="1112246" cy="381000"/>
          </a:xfrm>
          <a:prstGeom prst="rect">
            <a:avLst/>
          </a:prstGeom>
          <a:noFill/>
        </p:spPr>
      </p:pic>
    </p:spTree>
    <p:extLst>
      <p:ext uri="{C3EBD988-4AB8-45A5-8012-C86B787F40D7}">
        <p14:creationId xmlns:p14="http://schemas.microsoft.com/office/powerpoint/2010/main" val="1710311169193"/>
      </p:ext>
    </p:extLst>
  </p:cSld>
  <p:clrMapOvr>
    <a:masterClrMapping/>
  </p:clrMapOvr>
</p:sld>
</file>

<file path=ppt/slides/slide6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7">
            <a:extLst>
              <a:ext uri="{1D601F76-EE44-4B38-A7DD-979A50F31243}">
                <a16:creationId xmlns:a16="http://schemas.microsoft.com/office/drawing/2010/main" id="{7F44955B-BC7B-4A97-8F40-681B2FFDE933}"/>
              </a:ext>
            </a:extLst>
          </p:cNvPr>
          <p:cNvSpPr>
            <a:spLocks noGrp="true"/>
          </p:cNvSpPr>
          <p:nvPr>
            <p:ph type="title"/>
          </p:nvPr>
        </p:nvSpPr>
        <p:spPr>
          <a:xfrm rot="0">
            <a:off x="762000" y="2143125"/>
            <a:ext cx="7620000" cy="857250"/>
          </a:xfrm>
        </p:spPr>
        <p:txBody>
          <a:bodyPr rtlCol="0"/>
          <a:lstStyle/>
          <a:p>
            <a:pPr/>
            <a:r>
              <a:rPr b="1" dirty="0" lang="en-US">
                <a:solidFill>
                  <a:srgbClr val="c2212f"/>
                </a:solidFill>
                <a:latin typeface="Zoho Puvi"/>
              </a:rPr>
              <a:t>What else</a:t>
            </a:r>
            <a:endParaRPr b="1" dirty="0" lang="en-US">
              <a:solidFill>
                <a:srgbClr val="c2212f"/>
              </a:solidFill>
              <a:latin typeface="Zoho Puvi"/>
            </a:endParaRPr>
          </a:p>
        </p:txBody>
      </p:sp>
      <p:pic>
        <p:nvPicPr>
          <p:cNvPr id="3" name="">
            <a:extLst>
              <a:ext uri="{353272AD-06C9-4EF8-8839-ADB575F5299D}">
                <a16:creationId xmlns:a16="http://schemas.microsoft.com/office/drawing/2010/main" id="{6F750E0A-36B2-43CD-A7E0-818697AE373D}"/>
              </a:ext>
            </a:extLst>
          </p:cNvPr>
          <p:cNvPicPr>
            <a:picLocks noChangeAspect="true"/>
          </p:cNvPicPr>
          <p:nvPr/>
        </p:nvPicPr>
        <p:blipFill>
          <a:blip r:embed="rId2"/>
          <a:stretch>
            <a:fillRect/>
          </a:stretch>
        </p:blipFill>
        <p:spPr>
          <a:xfrm flipH="false" flipV="false" rot="0">
            <a:off x="7738014" y="4474835"/>
            <a:ext cx="1112246" cy="381000"/>
          </a:xfrm>
          <a:prstGeom prst="rect">
            <a:avLst/>
          </a:prstGeom>
          <a:noFill/>
        </p:spPr>
      </p:pic>
    </p:spTree>
    <p:extLst>
      <p:ext uri="{617141CC-562A-47B7-A775-91F028154311}">
        <p14:creationId xmlns:p14="http://schemas.microsoft.com/office/powerpoint/2010/main" val="1710311169195"/>
      </p:ext>
    </p:extLst>
  </p:cSld>
  <p:clrMapOvr>
    <a:masterClrMapping/>
  </p:clrMapOvr>
</p:sld>
</file>

<file path=ppt/slides/slide6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783DD6F3-43B7-4CB5-8694-6B2B990E2FED}">
                <a16:creationId xmlns:a16="http://schemas.microsoft.com/office/drawing/2010/main" id="{CB3D87EE-72E7-481B-A4DD-4E81AECB4BFE}"/>
              </a:ext>
            </a:extLst>
          </p:cNvPr>
          <p:cNvSpPr txBox="1">
            <a:spLocks noGrp="true"/>
          </p:cNvSpPr>
          <p:nvPr/>
        </p:nvSpPr>
        <p:spPr>
          <a:xfrm rot="0">
            <a:off x="1603048" y="756923"/>
            <a:ext cx="5937914" cy="518874"/>
          </a:xfrm>
          <a:prstGeom prst="rect">
            <a:avLst/>
          </a:prstGeom>
        </p:spPr>
        <p:txBody>
          <a:bodyPr anchor="t" rtlCol="0"/>
          <a:lstStyle/>
          <a:p>
            <a:pPr algn="ctr"/>
            <a:r>
              <a:rPr b="0" dirty="0" lang="en-US" sz="2800">
                <a:solidFill>
                  <a:srgbClr val="c2212f"/>
                </a:solidFill>
                <a:latin typeface="Zoho Puvi"/>
              </a:rPr>
              <a:t>Support, Onboarding, Free-trial</a:t>
            </a:r>
            <a:endParaRPr b="0" dirty="0" lang="en-US" sz="2800">
              <a:solidFill>
                <a:srgbClr val="c2212f"/>
              </a:solidFill>
              <a:latin typeface="Zoho Puvi"/>
            </a:endParaRPr>
          </a:p>
        </p:txBody>
      </p:sp>
      <p:sp>
        <p:nvSpPr>
          <p:cNvPr id="3" name="">
            <a:extLst>
              <a:ext uri="{34DCCA7B-10DA-4B89-B14C-6E9961CE5890}">
                <a16:creationId xmlns:a16="http://schemas.microsoft.com/office/drawing/2010/main" id="{FF1D5477-D52A-4DF0-A343-E1F1C6FB0BFC}"/>
              </a:ext>
            </a:extLst>
          </p:cNvPr>
          <p:cNvSpPr txBox="1"/>
          <p:nvPr/>
        </p:nvSpPr>
        <p:spPr>
          <a:xfrm flipH="false" flipV="false" rot="0">
            <a:off x="1671647" y="3057525"/>
            <a:ext cx="1686210" cy="735158"/>
          </a:xfrm>
          <a:prstGeom prst="rect">
            <a:avLst/>
          </a:prstGeom>
        </p:spPr>
        <p:txBody>
          <a:bodyPr bIns="47625" lIns="95250" rIns="95250" rtlCol="0" tIns="47625">
            <a:noAutofit/>
          </a:bodyPr>
          <a:lstStyle/>
          <a:p>
            <a:pPr>
              <a:defRPr dirty="0" lang="en-US" sz="1400"/>
            </a:pPr>
            <a:r>
              <a:rPr b="0" dirty="0" lang="en-US" sz="1400">
                <a:solidFill>
                  <a:schemeClr val="tx1"/>
                </a:solidFill>
                <a:latin typeface="Zoho Puvi"/>
              </a:rPr>
              <a:t>Instant, customer-friendly support</a:t>
            </a:r>
            <a:endParaRPr b="0" dirty="0" lang="en-US" sz="1400">
              <a:solidFill>
                <a:schemeClr val="tx1"/>
              </a:solidFill>
              <a:latin typeface="Zoho Puvi"/>
            </a:endParaRPr>
          </a:p>
        </p:txBody>
      </p:sp>
      <p:sp>
        <p:nvSpPr>
          <p:cNvPr id="4" name="">
            <a:extLst>
              <a:ext uri="{98DBD131-B859-4E78-AD59-BCDFE592CAC9}">
                <a16:creationId xmlns:a16="http://schemas.microsoft.com/office/drawing/2010/main" id="{E9560936-49C7-4027-B5B7-8D4FA6A49DC3}"/>
              </a:ext>
            </a:extLst>
          </p:cNvPr>
          <p:cNvSpPr txBox="1"/>
          <p:nvPr/>
        </p:nvSpPr>
        <p:spPr>
          <a:xfrm flipH="false" flipV="false" rot="0">
            <a:off x="4224347" y="3057525"/>
            <a:ext cx="1409395" cy="735158"/>
          </a:xfrm>
          <a:prstGeom prst="rect">
            <a:avLst/>
          </a:prstGeom>
        </p:spPr>
        <p:txBody>
          <a:bodyPr bIns="47625" lIns="95250" rIns="95250" rtlCol="0" tIns="47625">
            <a:noAutofit/>
          </a:bodyPr>
          <a:lstStyle/>
          <a:p>
            <a:pPr>
              <a:defRPr dirty="0" lang="en-US" sz="1400"/>
            </a:pPr>
            <a:r>
              <a:rPr b="0" dirty="0" lang="en-US" sz="1400">
                <a:solidFill>
                  <a:schemeClr val="tx1"/>
                </a:solidFill>
                <a:latin typeface="Zoho Puvi"/>
              </a:rPr>
              <a:t>Onboarding consultation</a:t>
            </a:r>
            <a:endParaRPr b="0" dirty="0" lang="en-US" sz="1400">
              <a:solidFill>
                <a:schemeClr val="tx1"/>
              </a:solidFill>
              <a:latin typeface="Zoho Puvi"/>
            </a:endParaRPr>
          </a:p>
        </p:txBody>
      </p:sp>
      <p:sp>
        <p:nvSpPr>
          <p:cNvPr id="5" name="">
            <a:extLst>
              <a:ext uri="{7E150D3E-4B98-49E9-8FDB-1B12394E0E39}">
                <a16:creationId xmlns:a16="http://schemas.microsoft.com/office/drawing/2010/main" id="{7F25F75E-B31A-4B27-9236-CBE2CBB42989}"/>
              </a:ext>
            </a:extLst>
          </p:cNvPr>
          <p:cNvSpPr txBox="1"/>
          <p:nvPr/>
        </p:nvSpPr>
        <p:spPr>
          <a:xfrm flipH="false" flipV="false" rot="0">
            <a:off x="6507508" y="3057525"/>
            <a:ext cx="1022527" cy="735158"/>
          </a:xfrm>
          <a:prstGeom prst="rect">
            <a:avLst/>
          </a:prstGeom>
        </p:spPr>
        <p:txBody>
          <a:bodyPr bIns="47625" lIns="95250" rIns="95250" rtlCol="0" tIns="47625">
            <a:noAutofit/>
          </a:bodyPr>
          <a:lstStyle/>
          <a:p>
            <a:pPr>
              <a:defRPr dirty="0" lang="en-US" sz="1400"/>
            </a:pPr>
            <a:r>
              <a:rPr b="0" dirty="0" lang="en-US" sz="1400">
                <a:solidFill>
                  <a:schemeClr val="tx1"/>
                </a:solidFill>
                <a:latin typeface="Zoho Puvi"/>
              </a:rPr>
              <a:t>30-day free trial</a:t>
            </a:r>
            <a:endParaRPr b="0" dirty="0" lang="en-US" sz="1400">
              <a:solidFill>
                <a:schemeClr val="tx1"/>
              </a:solidFill>
              <a:latin typeface="Zoho Puvi"/>
            </a:endParaRPr>
          </a:p>
        </p:txBody>
      </p:sp>
      <p:pic>
        <p:nvPicPr>
          <p:cNvPr id="6" name="">
            <a:extLst>
              <a:ext uri="{C5784109-C4DA-4568-8946-EDCF72022191}">
                <a16:creationId xmlns:a16="http://schemas.microsoft.com/office/drawing/2010/main" id="{26230A53-B2D9-4348-8308-D7B30EC2CBCE}"/>
              </a:ext>
            </a:extLst>
          </p:cNvPr>
          <p:cNvPicPr>
            <a:picLocks noChangeAspect="true"/>
          </p:cNvPicPr>
          <p:nvPr/>
        </p:nvPicPr>
        <p:blipFill>
          <a:blip r:embed="rId2"/>
          <a:stretch>
            <a:fillRect/>
          </a:stretch>
        </p:blipFill>
        <p:spPr>
          <a:xfrm flipH="false" flipV="false" rot="0">
            <a:off x="1705702" y="2251118"/>
            <a:ext cx="614315" cy="638888"/>
          </a:xfrm>
          <a:prstGeom prst="rect">
            <a:avLst/>
          </a:prstGeom>
          <a:noFill/>
        </p:spPr>
      </p:pic>
      <p:pic>
        <p:nvPicPr>
          <p:cNvPr id="7" name="">
            <a:extLst>
              <a:ext uri="{E9305748-D8A2-4641-9E96-B65C95489F8F}">
                <a16:creationId xmlns:a16="http://schemas.microsoft.com/office/drawing/2010/main" id="{24336F8B-FFA7-4EA4-9CCD-C8F0B4C26DBD}"/>
              </a:ext>
            </a:extLst>
          </p:cNvPr>
          <p:cNvPicPr>
            <a:picLocks noChangeAspect="true"/>
          </p:cNvPicPr>
          <p:nvPr/>
        </p:nvPicPr>
        <p:blipFill>
          <a:blip r:embed="rId3"/>
          <a:stretch>
            <a:fillRect/>
          </a:stretch>
        </p:blipFill>
        <p:spPr>
          <a:xfrm flipH="false" flipV="false" rot="0">
            <a:off x="4249293" y="2238365"/>
            <a:ext cx="815206" cy="664393"/>
          </a:xfrm>
          <a:prstGeom prst="rect">
            <a:avLst/>
          </a:prstGeom>
          <a:noFill/>
        </p:spPr>
      </p:pic>
      <p:pic>
        <p:nvPicPr>
          <p:cNvPr id="8" name="">
            <a:extLst>
              <a:ext uri="{7E80C345-18CD-432A-A935-9592085BA9E1}">
                <a16:creationId xmlns:a16="http://schemas.microsoft.com/office/drawing/2010/main" id="{9BE60140-6407-40A7-95BC-10FAF88B9020}"/>
              </a:ext>
            </a:extLst>
          </p:cNvPr>
          <p:cNvPicPr>
            <a:picLocks noChangeAspect="true"/>
          </p:cNvPicPr>
          <p:nvPr/>
        </p:nvPicPr>
        <p:blipFill>
          <a:blip r:embed="rId4"/>
          <a:stretch>
            <a:fillRect/>
          </a:stretch>
        </p:blipFill>
        <p:spPr>
          <a:xfrm flipH="false" flipV="false" rot="0">
            <a:off x="6540891" y="2219524"/>
            <a:ext cx="675072" cy="702075"/>
          </a:xfrm>
          <a:prstGeom prst="rect">
            <a:avLst/>
          </a:prstGeom>
          <a:noFill/>
        </p:spPr>
      </p:pic>
      <p:pic>
        <p:nvPicPr>
          <p:cNvPr id="9" name="">
            <a:extLst>
              <a:ext uri="{62EE49B4-47D4-4EAE-8FA4-D03BD747C564}">
                <a16:creationId xmlns:a16="http://schemas.microsoft.com/office/drawing/2010/main" id="{3A24E726-73C1-44F7-A5B0-C2D928D62DE9}"/>
              </a:ext>
            </a:extLst>
          </p:cNvPr>
          <p:cNvPicPr>
            <a:picLocks noChangeAspect="true"/>
          </p:cNvPicPr>
          <p:nvPr/>
        </p:nvPicPr>
        <p:blipFill>
          <a:blip r:embed="rId5"/>
          <a:stretch>
            <a:fillRect/>
          </a:stretch>
        </p:blipFill>
        <p:spPr>
          <a:xfrm flipH="false" flipV="false" rot="0">
            <a:off x="7738014" y="4474835"/>
            <a:ext cx="1112246" cy="381000"/>
          </a:xfrm>
          <a:prstGeom prst="rect">
            <a:avLst/>
          </a:prstGeom>
          <a:noFill/>
        </p:spPr>
      </p:pic>
    </p:spTree>
    <p:extLst>
      <p:ext uri="{8E9B8EA1-7684-4EC6-AD6E-D5A2C3678F26}">
        <p14:creationId xmlns:p14="http://schemas.microsoft.com/office/powerpoint/2010/main" val="1710311169197"/>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3173D0E7-972F-4AF1-B98A-D182EB4B5FCF}">
                <a16:creationId xmlns:a16="http://schemas.microsoft.com/office/drawing/2010/main" id="{642D6D71-AF0F-4FB5-A04E-FC14578DEEDD}"/>
              </a:ext>
            </a:extLst>
          </p:cNvPr>
          <p:cNvSpPr/>
          <p:nvPr/>
        </p:nvSpPr>
        <p:spPr>
          <a:xfrm flipH="false" flipV="false" rot="0">
            <a:off x="4549311"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71AA9F10-C5BF-4E0A-ACA0-E0FC7E4C0C61}">
                <a16:creationId xmlns:a16="http://schemas.microsoft.com/office/drawing/2010/main" id="{BA205ED9-020C-40AD-AA3A-CAB8C75D1ECA}"/>
              </a:ext>
            </a:extLst>
          </p:cNvPr>
          <p:cNvSpPr txBox="1">
            <a:spLocks noGrp="true"/>
          </p:cNvSpPr>
          <p:nvPr/>
        </p:nvSpPr>
        <p:spPr>
          <a:xfrm rot="0">
            <a:off x="838200" y="1780565"/>
            <a:ext cx="2918365" cy="924534"/>
          </a:xfrm>
          <a:prstGeom prst="rect">
            <a:avLst/>
          </a:prstGeom>
        </p:spPr>
        <p:txBody>
          <a:bodyPr anchor="t" rtlCol="0"/>
          <a:lstStyle/>
          <a:p>
            <a:pPr algn="l"/>
            <a:r>
              <a:rPr dirty="0" lang="en-US" sz="2600">
                <a:solidFill>
                  <a:srgbClr val="000000"/>
                </a:solidFill>
                <a:latin typeface="Zoho Puvi-light"/>
              </a:rPr>
              <a:t>Spreadsheets</a:t>
            </a:r>
            <a:endParaRPr dirty="0" lang="en-US" sz="2600">
              <a:solidFill>
                <a:srgbClr val="000000"/>
              </a:solidFill>
              <a:latin typeface="Zoho Puvi-light"/>
            </a:endParaRPr>
          </a:p>
        </p:txBody>
      </p:sp>
      <p:sp>
        <p:nvSpPr>
          <p:cNvPr id="4" name="">
            <a:extLst>
              <a:ext uri="{FCDE8761-0D4F-4D45-96C8-AD297940C5CE}">
                <a16:creationId xmlns:a16="http://schemas.microsoft.com/office/drawing/2010/main" id="{9228B59C-F8AA-431A-8C3F-00345C2A4D2B}"/>
              </a:ext>
            </a:extLst>
          </p:cNvPr>
          <p:cNvSpPr txBox="1">
            <a:spLocks noGrp="true"/>
          </p:cNvSpPr>
          <p:nvPr/>
        </p:nvSpPr>
        <p:spPr>
          <a:xfrm rot="0">
            <a:off x="5448300" y="1734093"/>
            <a:ext cx="2741304" cy="903827"/>
          </a:xfrm>
          <a:prstGeom prst="rect">
            <a:avLst/>
          </a:prstGeom>
        </p:spPr>
        <p:txBody>
          <a:bodyPr anchor="t" rtlCol="0"/>
          <a:lstStyle/>
          <a:p>
            <a:pPr algn="l"/>
            <a:r>
              <a:rPr b="1" dirty="0" lang="en-US" sz="2600">
                <a:solidFill>
                  <a:srgbClr val="ffffff"/>
                </a:solidFill>
                <a:latin typeface="Zoho Puvi"/>
              </a:rPr>
              <a:t>Flexible system</a:t>
            </a:r>
            <a:endParaRPr b="1" dirty="0" lang="en-US" sz="2600">
              <a:solidFill>
                <a:srgbClr val="ffffff"/>
              </a:solidFill>
              <a:latin typeface="Zoho Puvi"/>
            </a:endParaRPr>
          </a:p>
        </p:txBody>
      </p:sp>
      <p:sp>
        <p:nvSpPr>
          <p:cNvPr id="5" name="">
            <a:extLst>
              <a:ext uri="{1CD67A27-233F-4601-A53C-F672D124B90D}">
                <a16:creationId xmlns:a16="http://schemas.microsoft.com/office/drawing/2010/main" id="{A6549238-DC76-46D2-96F7-04FCBE0A4B1A}"/>
              </a:ext>
            </a:extLst>
          </p:cNvPr>
          <p:cNvSpPr txBox="1"/>
          <p:nvPr/>
        </p:nvSpPr>
        <p:spPr>
          <a:xfrm flipH="false" flipV="false" rot="0">
            <a:off x="838200" y="2333425"/>
            <a:ext cx="2918365" cy="1434226"/>
          </a:xfrm>
          <a:prstGeom prst="rect">
            <a:avLst/>
          </a:prstGeom>
        </p:spPr>
        <p:txBody>
          <a:bodyPr bIns="47625" lIns="95250" rIns="95250" rtlCol="0" tIns="47625">
            <a:noAutofit/>
          </a:bodyPr>
          <a:lstStyle/>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Missing cell values</a:t>
            </a:r>
          </a:p>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Broken formulas</a:t>
            </a:r>
          </a:p>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Multiple spreadsheets for data storage</a:t>
            </a:r>
            <a:endParaRPr b="0" dirty="0" lang="en-US" sz="1400">
              <a:solidFill>
                <a:schemeClr val="tx1"/>
              </a:solidFill>
              <a:latin typeface="Zoho Puvi"/>
            </a:endParaRPr>
          </a:p>
        </p:txBody>
      </p:sp>
      <p:sp>
        <p:nvSpPr>
          <p:cNvPr id="6" name="">
            <a:extLst>
              <a:ext uri="{4DBC1884-33BB-47D9-91CE-F1A20F988AA8}">
                <a16:creationId xmlns:a16="http://schemas.microsoft.com/office/drawing/2010/main" id="{85A16FA5-8421-4037-8C3C-92BE163680E0}"/>
              </a:ext>
            </a:extLst>
          </p:cNvPr>
          <p:cNvSpPr txBox="1"/>
          <p:nvPr/>
        </p:nvSpPr>
        <p:spPr>
          <a:xfrm flipH="false" flipV="false" rot="0">
            <a:off x="5448300" y="2286000"/>
            <a:ext cx="2515323" cy="1434226"/>
          </a:xfrm>
          <a:prstGeom prst="rect">
            <a:avLst/>
          </a:prstGeom>
        </p:spPr>
        <p:txBody>
          <a:bodyPr bIns="47625" lIns="95250" rIns="95250" rtlCol="0" tIns="47625">
            <a:noAutofit/>
          </a:bodyPr>
          <a:lstStyle/>
          <a:p>
            <a:pPr algn="l" indent="0" marL="0" rtl="false">
              <a:lnSpc>
                <a:spcPct val="150000"/>
              </a:lnSpc>
              <a:spcBef>
                <a:spcPts val="0"/>
              </a:spcBef>
              <a:spcAft>
                <a:spcPts val="0"/>
              </a:spcAft>
              <a:buClr>
                <a:schemeClr val="bg1"/>
              </a:buClr>
              <a:buFont typeface="Arial"/>
              <a:buNone/>
              <a:defRPr dirty="0" lang="en-US" sz="1400">
                <a:solidFill>
                  <a:schemeClr val="tx1"/>
                </a:solidFill>
                <a:latin typeface="Open Sans"/>
              </a:defRPr>
            </a:pPr>
            <a:r>
              <a:rPr b="0" dirty="0" lang="en-US" sz="1400">
                <a:solidFill>
                  <a:srgbClr val="ffffff"/>
                </a:solidFill>
                <a:latin typeface="Zoho Puvi"/>
              </a:rPr>
              <a:t>to accommodate growing business needs</a:t>
            </a:r>
            <a:endParaRPr b="0" dirty="0" lang="en-US" sz="1400">
              <a:solidFill>
                <a:srgbClr val="ffffff"/>
              </a:solidFill>
              <a:latin typeface="Zoho Puvi"/>
            </a:endParaRPr>
          </a:p>
        </p:txBody>
      </p:sp>
      <p:pic>
        <p:nvPicPr>
          <p:cNvPr id="7" name="">
            <a:extLst>
              <a:ext uri="{A37F9A23-7DAE-43E4-83D8-1C44944C25B8}">
                <a16:creationId xmlns:a16="http://schemas.microsoft.com/office/drawing/2010/main" id="{B5FBB61C-DA1E-412D-B9BC-FDD975047D0A}"/>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
        <p:nvSpPr>
          <p:cNvPr id="8" name="">
            <a:extLst>
              <a:ext uri="{3A39B69C-1B1A-4DFB-BDE2-3AAE433BBFE4}">
                <a16:creationId xmlns:a16="http://schemas.microsoft.com/office/drawing/2010/main" id="{B7DDCCF4-2E5F-4BE3-BA4A-21E6D3641A0D}"/>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9" name="">
            <a:extLst>
              <a:ext uri="{CC501326-EBA3-49A3-A178-FE7526DD52A4}">
                <a16:creationId xmlns:a16="http://schemas.microsoft.com/office/drawing/2010/main" id="{F236BF15-67F1-4FDD-89BC-B3CBD8E5E230}"/>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10" name="">
            <a:extLst>
              <a:ext uri="{E37FF345-5171-48B9-A66A-949B7F08B042}">
                <a16:creationId xmlns:a16="http://schemas.microsoft.com/office/drawing/2010/main" id="{FE9747BC-9751-4100-82D6-106403327375}"/>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Tree>
    <p:extLst>
      <p:ext uri="{E9265AF3-FBC8-42FF-920A-9E5CB7C16F91}">
        <p14:creationId xmlns:p14="http://schemas.microsoft.com/office/powerpoint/2010/main" val="1710311169026"/>
      </p:ext>
    </p:extLst>
  </p:cSld>
  <p:clrMapOvr>
    <a:masterClrMapping/>
  </p:clrMapOvr>
</p:sld>
</file>

<file path=ppt/slides/slide7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chemeClr val="bg1"/>
        </a:solidFill>
        <a:effectLst/>
      </p:bgPr>
    </p:bg>
    <p:spTree>
      <p:nvGrpSpPr>
        <p:cNvPr id="1" name=""/>
        <p:cNvGrpSpPr/>
        <p:nvPr/>
      </p:nvGrpSpPr>
      <p:grpSpPr>
        <a:xfrm>
          <a:off x="0" y="0"/>
          <a:ext cx="0" cy="0"/>
          <a:chOff x="0" y="0"/>
          <a:chExt cx="0" cy="0"/>
        </a:xfrm>
      </p:grpSpPr>
      <p:sp>
        <p:nvSpPr>
          <p:cNvPr id="2" name="">
            <a:extLst>
              <a:ext uri="{98FEBA3C-0382-495A-9C22-16EC80CF4D12}">
                <a16:creationId xmlns:a16="http://schemas.microsoft.com/office/drawing/2010/main" id="{DF9A58CF-6A75-40EF-ADE8-623270B87BFA}"/>
              </a:ext>
            </a:extLst>
          </p:cNvPr>
          <p:cNvSpPr txBox="1">
            <a:spLocks noGrp="true"/>
          </p:cNvSpPr>
          <p:nvPr/>
        </p:nvSpPr>
        <p:spPr>
          <a:xfrm rot="0">
            <a:off x="762000" y="785869"/>
            <a:ext cx="2653912" cy="1375390"/>
          </a:xfrm>
          <a:prstGeom prst="rect">
            <a:avLst/>
          </a:prstGeom>
        </p:spPr>
        <p:txBody>
          <a:bodyPr anchor="t" rtlCol="0"/>
          <a:lstStyle/>
          <a:p>
            <a:pPr algn="l"/>
            <a:r>
              <a:rPr b="0" dirty="0" lang="en-US" sz="2800">
                <a:solidFill>
                  <a:srgbClr val="c2212f"/>
                </a:solidFill>
                <a:latin typeface="Zoho Puvi"/>
              </a:rPr>
              <a:t>The Zoho Finance Ecosystem</a:t>
            </a:r>
            <a:endParaRPr b="0" dirty="0" lang="en-US" sz="2800">
              <a:solidFill>
                <a:srgbClr val="c2212f"/>
              </a:solidFill>
              <a:latin typeface="Zoho Puvi"/>
            </a:endParaRPr>
          </a:p>
        </p:txBody>
      </p:sp>
      <p:pic>
        <p:nvPicPr>
          <p:cNvPr id="3" name="">
            <a:extLst>
              <a:ext uri="{E612BDA2-AF3A-42FC-B72F-773C4BC21682}">
                <a16:creationId xmlns:a16="http://schemas.microsoft.com/office/drawing/2010/main" id="{D2C0A6BA-19CC-4B43-BE9B-13A4211A1445}"/>
              </a:ext>
            </a:extLst>
          </p:cNvPr>
          <p:cNvPicPr>
            <a:picLocks noChangeAspect="true"/>
          </p:cNvPicPr>
          <p:nvPr/>
        </p:nvPicPr>
        <p:blipFill>
          <a:blip r:embed="rId2"/>
          <a:srcRect b="-905" r="12" t="361"/>
          <a:stretch>
            <a:fillRect/>
          </a:stretch>
        </p:blipFill>
        <p:spPr>
          <a:xfrm flipH="true" flipV="false" rot="0">
            <a:off x="0" y="4092025"/>
            <a:ext cx="4735611" cy="1055637"/>
          </a:xfrm>
          <a:prstGeom prst="rect">
            <a:avLst/>
          </a:prstGeom>
          <a:noFill/>
        </p:spPr>
      </p:pic>
      <p:sp>
        <p:nvSpPr>
          <p:cNvPr id="4" name="">
            <a:extLst>
              <a:ext uri="{FB6AE8B4-8965-4748-AB2C-D121640024EE}">
                <a16:creationId xmlns:a16="http://schemas.microsoft.com/office/drawing/2010/main" id="{2B53FEA4-D58C-4BD0-8E7B-E8107909F8F2}"/>
              </a:ext>
            </a:extLst>
          </p:cNvPr>
          <p:cNvSpPr/>
          <p:nvPr/>
        </p:nvSpPr>
        <p:spPr>
          <a:xfrm flipH="false" flipV="false" rot="0">
            <a:off x="-9486" y="862069"/>
            <a:ext cx="189709" cy="750303"/>
          </a:xfrm>
          <a:prstGeom prst="rect">
            <a:avLst/>
          </a:prstGeom>
          <a:solidFill>
            <a:srgbClr val="ffca5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5" name="">
            <a:extLst>
              <a:ext uri="{7572EE15-5F23-42B9-949F-C57054E45C4A}">
                <a16:creationId xmlns:a16="http://schemas.microsoft.com/office/drawing/2010/main" id="{7748FBE5-994B-4CBD-9AB1-EA9D226AD35F}"/>
              </a:ext>
            </a:extLst>
          </p:cNvPr>
          <p:cNvPicPr>
            <a:picLocks noChangeAspect="true"/>
          </p:cNvPicPr>
          <p:nvPr/>
        </p:nvPicPr>
        <p:blipFill>
          <a:blip r:embed="rId3"/>
          <a:stretch>
            <a:fillRect/>
          </a:stretch>
        </p:blipFill>
        <p:spPr>
          <a:xfrm flipH="false" flipV="false" rot="0">
            <a:off x="4064032" y="426796"/>
            <a:ext cx="4286250" cy="4286250"/>
          </a:xfrm>
          <a:prstGeom prst="rect">
            <a:avLst/>
          </a:prstGeom>
          <a:noFill/>
        </p:spPr>
      </p:pic>
    </p:spTree>
    <p:extLst>
      <p:ext uri="{A0E5D13E-C3CD-46B0-8F13-4D2C531A015E}">
        <p14:creationId xmlns:p14="http://schemas.microsoft.com/office/powerpoint/2010/main" val="1710311169199"/>
      </p:ext>
    </p:extLst>
  </p:cSld>
  <p:clrMapOvr>
    <a:masterClrMapping/>
  </p:clrMapOvr>
</p:sld>
</file>

<file path=ppt/slides/slide7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rgbClr val="d54242"/>
        </a:solidFill>
        <a:effectLst/>
      </p:bgPr>
    </p:bg>
    <p:spTree>
      <p:nvGrpSpPr>
        <p:cNvPr id="1" name=""/>
        <p:cNvGrpSpPr/>
        <p:nvPr/>
      </p:nvGrpSpPr>
      <p:grpSpPr>
        <a:xfrm>
          <a:off x="0" y="0"/>
          <a:ext cx="0" cy="0"/>
          <a:chOff x="0" y="0"/>
          <a:chExt cx="0" cy="0"/>
        </a:xfrm>
      </p:grpSpPr>
      <p:sp>
        <p:nvSpPr>
          <p:cNvPr id="2" name="Title 7">
            <a:extLst>
              <a:ext uri="{468CBFC3-C794-41D6-9C53-B381EA5736EA}">
                <a16:creationId xmlns:a16="http://schemas.microsoft.com/office/drawing/2010/main" id="{04DB0239-5585-49BE-90A8-65743AB9DF55}"/>
              </a:ext>
            </a:extLst>
          </p:cNvPr>
          <p:cNvSpPr>
            <a:spLocks noGrp="true"/>
          </p:cNvSpPr>
          <p:nvPr>
            <p:ph type="title"/>
          </p:nvPr>
        </p:nvSpPr>
        <p:spPr>
          <a:xfrm rot="0">
            <a:off x="1351643" y="2181225"/>
            <a:ext cx="6436178" cy="776702"/>
          </a:xfrm>
        </p:spPr>
        <p:txBody>
          <a:bodyPr anchor="t" rtlCol="0"/>
          <a:lstStyle/>
          <a:p>
            <a:pPr/>
            <a:r>
              <a:rPr b="0" dirty="0" lang="en-US">
                <a:solidFill>
                  <a:schemeClr val="bg1"/>
                </a:solidFill>
                <a:latin typeface="Zoho Puvi"/>
              </a:rPr>
              <a:t>Questions?</a:t>
            </a:r>
            <a:endParaRPr b="0" dirty="0" lang="en-US">
              <a:solidFill>
                <a:schemeClr val="bg1"/>
              </a:solidFill>
              <a:latin typeface="Zoho Puvi"/>
            </a:endParaRPr>
          </a:p>
        </p:txBody>
      </p:sp>
      <p:pic>
        <p:nvPicPr>
          <p:cNvPr id="3" name="">
            <a:extLst>
              <a:ext uri="{8C07EB7A-B6D1-4719-BBC8-0EB9B677CAD7}">
                <a16:creationId xmlns:a16="http://schemas.microsoft.com/office/drawing/2010/main" id="{AC58836C-0A6B-4FB2-A51D-D1FCE5843F43}"/>
              </a:ext>
            </a:extLst>
          </p:cNvPr>
          <p:cNvPicPr>
            <a:picLocks noChangeAspect="true"/>
          </p:cNvPicPr>
          <p:nvPr/>
        </p:nvPicPr>
        <p:blipFill>
          <a:blip r:embed="rId2">
            <a:lum bright="33000" contrast="38000"/>
            <a:extLst>
              <a:ext uri="{600C2E53-2C35-42E2-A05A-3A30947DD079}">
                <a14:imgProps xmlns:a14="http://schemas.microsoft.com/office/drawing/2010/main">
                  <a14:imgLayer>
                    <a14:imgEffect>
                      <a14:brightnessContrast bright="33000" contrast="38000"/>
                    </a14:imgEffect>
                  </a14:imgLayer>
                </a14:imgProps>
              </a:ext>
              <a:ext uri="{225DB0CC-B0ED-41AA-8725-734F9B6E3A14}">
                <a14:useLocalDpi xmlns:a14="http://schemas.microsoft.com/office/drawing/2010/main" val="0"/>
              </a:ext>
            </a:extLst>
          </a:blip>
          <a:stretch>
            <a:fillRect/>
          </a:stretch>
        </p:blipFill>
        <p:spPr>
          <a:xfrm flipH="false" flipV="false" rot="0">
            <a:off x="6023276" y="28136"/>
            <a:ext cx="3120723" cy="5061794"/>
          </a:xfrm>
          <a:prstGeom prst="rect">
            <a:avLst/>
          </a:prstGeom>
          <a:noFill/>
        </p:spPr>
      </p:pic>
    </p:spTree>
    <p:extLst>
      <p:ext uri="{9EA04E41-618E-4059-81BA-6328EF8EBED8}">
        <p14:creationId xmlns:p14="http://schemas.microsoft.com/office/powerpoint/2010/main" val="1710311169202"/>
      </p:ext>
    </p:extLst>
  </p:cSld>
  <p:clrMapOvr>
    <a:masterClrMapping/>
  </p:clrMapOvr>
</p:sld>
</file>

<file path=ppt/slides/slide7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bg>
      <p:bgPr>
        <a:solidFill>
          <a:srgbClr val="d54242"/>
        </a:solidFill>
        <a:effectLst/>
      </p:bgPr>
    </p:bg>
    <p:spTree>
      <p:nvGrpSpPr>
        <p:cNvPr id="1" name=""/>
        <p:cNvGrpSpPr/>
        <p:nvPr/>
      </p:nvGrpSpPr>
      <p:grpSpPr>
        <a:xfrm>
          <a:off x="0" y="0"/>
          <a:ext cx="0" cy="0"/>
          <a:chOff x="0" y="0"/>
          <a:chExt cx="0" cy="0"/>
        </a:xfrm>
      </p:grpSpPr>
      <p:sp>
        <p:nvSpPr>
          <p:cNvPr id="2" name="Title 7">
            <a:extLst>
              <a:ext uri="{CBF1559C-4DF2-43A8-BA4F-27E48FE48FCF}">
                <a16:creationId xmlns:a16="http://schemas.microsoft.com/office/drawing/2010/main" id="{8D499EFB-EFB4-4487-BD57-8C816EF60AAC}"/>
              </a:ext>
            </a:extLst>
          </p:cNvPr>
          <p:cNvSpPr>
            <a:spLocks noGrp="true"/>
          </p:cNvSpPr>
          <p:nvPr>
            <p:ph type="title"/>
          </p:nvPr>
        </p:nvSpPr>
        <p:spPr>
          <a:xfrm rot="0">
            <a:off x="1351643" y="2181225"/>
            <a:ext cx="6436178" cy="776702"/>
          </a:xfrm>
        </p:spPr>
        <p:txBody>
          <a:bodyPr anchor="t" rtlCol="0"/>
          <a:lstStyle/>
          <a:p>
            <a:pPr/>
            <a:r>
              <a:rPr b="0" dirty="0" lang="en-US">
                <a:solidFill>
                  <a:schemeClr val="bg1"/>
                </a:solidFill>
                <a:latin typeface="Zoho Puvi"/>
              </a:rPr>
              <a:t>Thank</a:t>
            </a:r>
            <a:r>
              <a:rPr b="0" dirty="0" lang="en-US">
                <a:solidFill>
                  <a:schemeClr val="bg1"/>
                </a:solidFill>
                <a:latin typeface="Zoho Puvi"/>
              </a:rPr>
              <a:t> </a:t>
            </a:r>
            <a:r>
              <a:rPr b="0" dirty="0" lang="en-US">
                <a:solidFill>
                  <a:schemeClr val="bg1"/>
                </a:solidFill>
                <a:latin typeface="Zoho Puvi"/>
              </a:rPr>
              <a:t>You</a:t>
            </a:r>
            <a:endParaRPr b="0" dirty="0" lang="en-US">
              <a:solidFill>
                <a:schemeClr val="bg1"/>
              </a:solidFill>
              <a:latin typeface="Zoho Puvi"/>
            </a:endParaRPr>
          </a:p>
        </p:txBody>
      </p:sp>
      <p:pic>
        <p:nvPicPr>
          <p:cNvPr id="3" name="">
            <a:extLst>
              <a:ext uri="{BEAEA2D9-65C1-4176-8493-DFE9DCD152B2}">
                <a16:creationId xmlns:a16="http://schemas.microsoft.com/office/drawing/2010/main" id="{871955C7-6DC9-4A2A-BE3E-A6794C80F301}"/>
              </a:ext>
            </a:extLst>
          </p:cNvPr>
          <p:cNvPicPr>
            <a:picLocks noChangeAspect="true"/>
          </p:cNvPicPr>
          <p:nvPr/>
        </p:nvPicPr>
        <p:blipFill>
          <a:blip r:embed="rId2">
            <a:lum bright="33000" contrast="38000"/>
            <a:extLst>
              <a:ext uri="{1024D6A5-7F19-4DD2-9113-581DB773C59D}">
                <a14:imgProps xmlns:a14="http://schemas.microsoft.com/office/drawing/2010/main">
                  <a14:imgLayer>
                    <a14:imgEffect>
                      <a14:brightnessContrast bright="33000" contrast="38000"/>
                    </a14:imgEffect>
                  </a14:imgLayer>
                </a14:imgProps>
              </a:ext>
              <a:ext uri="{F789CEB1-2B12-4629-A1B2-A537B3415F82}">
                <a14:useLocalDpi xmlns:a14="http://schemas.microsoft.com/office/drawing/2010/main" val="0"/>
              </a:ext>
            </a:extLst>
          </a:blip>
          <a:stretch>
            <a:fillRect/>
          </a:stretch>
        </p:blipFill>
        <p:spPr>
          <a:xfrm flipH="false" flipV="false" rot="0">
            <a:off x="6023276" y="28136"/>
            <a:ext cx="3120723" cy="5061794"/>
          </a:xfrm>
          <a:prstGeom prst="rect">
            <a:avLst/>
          </a:prstGeom>
          <a:noFill/>
        </p:spPr>
      </p:pic>
    </p:spTree>
    <p:extLst>
      <p:ext uri="{99A1EC5E-E68B-44DB-908A-FB28C5DA966D}">
        <p14:creationId xmlns:p14="http://schemas.microsoft.com/office/powerpoint/2010/main" val="1710311169204"/>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1A75C74B-46D7-4A1D-B65F-BA1E6852CFDD}">
                <a16:creationId xmlns:a16="http://schemas.microsoft.com/office/drawing/2010/main" id="{926E6DB3-3077-47B2-8B31-0050C3843819}"/>
              </a:ext>
            </a:extLst>
          </p:cNvPr>
          <p:cNvSpPr/>
          <p:nvPr/>
        </p:nvSpPr>
        <p:spPr>
          <a:xfrm flipH="false" flipV="false" rot="0">
            <a:off x="4549311"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F457EB53-00E5-4917-9C30-D944572FA945}">
                <a16:creationId xmlns:a16="http://schemas.microsoft.com/office/drawing/2010/main" id="{FBAEECF0-A501-4208-B7ED-08597E3C6616}"/>
              </a:ext>
            </a:extLst>
          </p:cNvPr>
          <p:cNvSpPr txBox="1">
            <a:spLocks noGrp="true"/>
          </p:cNvSpPr>
          <p:nvPr/>
        </p:nvSpPr>
        <p:spPr>
          <a:xfrm rot="0">
            <a:off x="838200" y="1780565"/>
            <a:ext cx="3429723" cy="924534"/>
          </a:xfrm>
          <a:prstGeom prst="rect">
            <a:avLst/>
          </a:prstGeom>
        </p:spPr>
        <p:txBody>
          <a:bodyPr anchor="t" rtlCol="0"/>
          <a:lstStyle/>
          <a:p>
            <a:pPr algn="l"/>
            <a:r>
              <a:rPr dirty="0" lang="en-US" sz="2600">
                <a:solidFill>
                  <a:srgbClr val="000000"/>
                </a:solidFill>
                <a:latin typeface="Zoho Puvi-light"/>
              </a:rPr>
              <a:t>Multi</a:t>
            </a:r>
            <a:r>
              <a:rPr dirty="0" lang="en-US" sz="2600">
                <a:solidFill>
                  <a:srgbClr val="000000"/>
                </a:solidFill>
                <a:latin typeface="Zoho Puvi-light"/>
              </a:rPr>
              <a:t>-vendor, outsourced systems</a:t>
            </a:r>
            <a:endParaRPr dirty="0" lang="en-US" sz="2600">
              <a:solidFill>
                <a:srgbClr val="000000"/>
              </a:solidFill>
              <a:latin typeface="Zoho Puvi-light"/>
            </a:endParaRPr>
          </a:p>
        </p:txBody>
      </p:sp>
      <p:sp>
        <p:nvSpPr>
          <p:cNvPr id="4" name="">
            <a:extLst>
              <a:ext uri="{63E4562E-707E-4517-9F3F-92924697E1BE}">
                <a16:creationId xmlns:a16="http://schemas.microsoft.com/office/drawing/2010/main" id="{E270FFEF-B182-4698-8286-8FC9E2373048}"/>
              </a:ext>
            </a:extLst>
          </p:cNvPr>
          <p:cNvSpPr txBox="1">
            <a:spLocks noGrp="true"/>
          </p:cNvSpPr>
          <p:nvPr/>
        </p:nvSpPr>
        <p:spPr>
          <a:xfrm rot="0">
            <a:off x="5448300" y="1734093"/>
            <a:ext cx="2741304" cy="1291942"/>
          </a:xfrm>
          <a:prstGeom prst="rect">
            <a:avLst/>
          </a:prstGeom>
        </p:spPr>
        <p:txBody>
          <a:bodyPr anchor="t" rtlCol="0"/>
          <a:lstStyle/>
          <a:p>
            <a:pPr algn="l"/>
            <a:r>
              <a:rPr b="1" dirty="0" lang="en-US" sz="2600">
                <a:solidFill>
                  <a:srgbClr val="ffffff"/>
                </a:solidFill>
                <a:latin typeface="Zoho Puvi"/>
              </a:rPr>
              <a:t>Transparent communication </a:t>
            </a:r>
            <a:r>
              <a:rPr b="1" dirty="0" lang="en-US" sz="2600">
                <a:solidFill>
                  <a:srgbClr val="ffffff"/>
                </a:solidFill>
                <a:latin typeface="Zoho Puvi"/>
              </a:rPr>
              <a:t>with one vendor</a:t>
            </a:r>
            <a:endParaRPr b="1" dirty="0" lang="en-US" sz="2600">
              <a:solidFill>
                <a:srgbClr val="ffffff"/>
              </a:solidFill>
              <a:latin typeface="Zoho Puvi"/>
            </a:endParaRPr>
          </a:p>
        </p:txBody>
      </p:sp>
      <p:sp>
        <p:nvSpPr>
          <p:cNvPr id="5" name="">
            <a:extLst>
              <a:ext uri="{617AB1F8-A72E-4FAD-99F6-21BB10E85899}">
                <a16:creationId xmlns:a16="http://schemas.microsoft.com/office/drawing/2010/main" id="{B8E0BB10-7DF6-4052-85D7-120450019C3F}"/>
              </a:ext>
            </a:extLst>
          </p:cNvPr>
          <p:cNvSpPr txBox="1"/>
          <p:nvPr/>
        </p:nvSpPr>
        <p:spPr>
          <a:xfrm flipH="false" flipV="false" rot="0">
            <a:off x="838200" y="2733675"/>
            <a:ext cx="2437838" cy="918352"/>
          </a:xfrm>
          <a:prstGeom prst="rect">
            <a:avLst/>
          </a:prstGeom>
        </p:spPr>
        <p:txBody>
          <a:bodyPr bIns="47625" lIns="95250" rIns="95250" rtlCol="0" tIns="47625">
            <a:noAutofit/>
          </a:bodyPr>
          <a:lstStyle/>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Lack of ownership</a:t>
            </a:r>
          </a:p>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Difficult to coordinate</a:t>
            </a:r>
            <a:endParaRPr b="0" dirty="0" lang="en-US" sz="1400">
              <a:solidFill>
                <a:schemeClr val="tx1"/>
              </a:solidFill>
              <a:latin typeface="Zoho Puvi"/>
            </a:endParaRPr>
          </a:p>
        </p:txBody>
      </p:sp>
      <p:pic>
        <p:nvPicPr>
          <p:cNvPr id="6" name="">
            <a:extLst>
              <a:ext uri="{9AAC10A2-E356-4352-8C41-DFB1175D2061}">
                <a16:creationId xmlns:a16="http://schemas.microsoft.com/office/drawing/2010/main" id="{9BFC98D1-2850-4519-98CD-E6EDF48A86F2}"/>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
        <p:nvSpPr>
          <p:cNvPr id="7" name="">
            <a:extLst>
              <a:ext uri="{B3F7A7C8-392C-4187-8858-5A4AF21C9CCE}">
                <a16:creationId xmlns:a16="http://schemas.microsoft.com/office/drawing/2010/main" id="{A535B14D-286A-4F6B-A651-D94AF9619BA4}"/>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8" name="">
            <a:extLst>
              <a:ext uri="{33EE49A4-2E7B-44B9-BE99-F03132ECF6E1}">
                <a16:creationId xmlns:a16="http://schemas.microsoft.com/office/drawing/2010/main" id="{DA283517-9A85-431D-95BE-3D6B8E4BF901}"/>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9" name="">
            <a:extLst>
              <a:ext uri="{9190FFAC-C816-49CC-A593-1D576533DF56}">
                <a16:creationId xmlns:a16="http://schemas.microsoft.com/office/drawing/2010/main" id="{81645A5D-3E8E-4A08-B37F-16C24F35D83E}"/>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Tree>
    <p:extLst>
      <p:ext uri="{869B1830-8DA9-4A35-B3C3-5AC10955AAC4}">
        <p14:creationId xmlns:p14="http://schemas.microsoft.com/office/powerpoint/2010/main" val="1710311169030"/>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
    <p:spTree>
      <p:nvGrpSpPr>
        <p:cNvPr id="1" name=""/>
        <p:cNvGrpSpPr/>
        <p:nvPr/>
      </p:nvGrpSpPr>
      <p:grpSpPr>
        <a:xfrm>
          <a:off x="0" y="0"/>
          <a:ext cx="0" cy="0"/>
          <a:chOff x="0" y="0"/>
          <a:chExt cx="0" cy="0"/>
        </a:xfrm>
      </p:grpSpPr>
      <p:sp>
        <p:nvSpPr>
          <p:cNvPr id="2" name="">
            <a:extLst>
              <a:ext uri="{A1ECF950-5E6D-4783-A2BA-4F0D5DFFA284}">
                <a16:creationId xmlns:a16="http://schemas.microsoft.com/office/drawing/2010/main" id="{D68B5AE0-2205-4021-8CEE-47D48F5D113D}"/>
              </a:ext>
            </a:extLst>
          </p:cNvPr>
          <p:cNvSpPr/>
          <p:nvPr/>
        </p:nvSpPr>
        <p:spPr>
          <a:xfrm flipH="false" flipV="false" rot="0">
            <a:off x="4558798" y="-9639"/>
            <a:ext cx="4594688" cy="5179228"/>
          </a:xfrm>
          <a:prstGeom prst="rect">
            <a:avLst/>
          </a:prstGeom>
          <a:solidFill>
            <a:srgbClr val="c2212f"/>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
            <a:extLst>
              <a:ext uri="{8F36D86C-7C2D-46D7-9C88-B4FDDF912706}">
                <a16:creationId xmlns:a16="http://schemas.microsoft.com/office/drawing/2010/main" id="{0D271206-B584-4551-BE00-10042F49066D}"/>
              </a:ext>
            </a:extLst>
          </p:cNvPr>
          <p:cNvSpPr txBox="1">
            <a:spLocks noGrp="true"/>
          </p:cNvSpPr>
          <p:nvPr/>
        </p:nvSpPr>
        <p:spPr>
          <a:xfrm rot="0">
            <a:off x="838200" y="1780565"/>
            <a:ext cx="3212096" cy="924534"/>
          </a:xfrm>
          <a:prstGeom prst="rect">
            <a:avLst/>
          </a:prstGeom>
        </p:spPr>
        <p:txBody>
          <a:bodyPr anchor="t" rtlCol="0"/>
          <a:lstStyle/>
          <a:p>
            <a:pPr algn="l"/>
            <a:r>
              <a:rPr dirty="0" lang="en-US" sz="2600">
                <a:solidFill>
                  <a:srgbClr val="000000"/>
                </a:solidFill>
                <a:latin typeface="Zoho Puvi-light"/>
              </a:rPr>
              <a:t>In-house</a:t>
            </a:r>
            <a:r>
              <a:rPr dirty="0" err="1" lang="en-US" sz="2600">
                <a:solidFill>
                  <a:srgbClr val="000000"/>
                </a:solidFill>
                <a:latin typeface="Zoho Puvi-light"/>
              </a:rPr>
              <a:t> </a:t>
            </a:r>
            <a:r>
              <a:rPr dirty="0" lang="en-US" sz="2600">
                <a:solidFill>
                  <a:srgbClr val="000000"/>
                </a:solidFill>
                <a:latin typeface="Zoho Puvi-light"/>
              </a:rPr>
              <a:t>but</a:t>
            </a:r>
            <a:r>
              <a:rPr dirty="0" err="1" lang="en-US" sz="2600">
                <a:solidFill>
                  <a:srgbClr val="000000"/>
                </a:solidFill>
                <a:latin typeface="Zoho Puvi-light"/>
              </a:rPr>
              <a:t> </a:t>
            </a:r>
            <a:r>
              <a:rPr dirty="0" lang="en-US" sz="2600">
                <a:solidFill>
                  <a:srgbClr val="000000"/>
                </a:solidFill>
                <a:latin typeface="Zoho Puvi-light"/>
              </a:rPr>
              <a:t>outdated</a:t>
            </a:r>
            <a:r>
              <a:rPr dirty="0" err="1" lang="en-US" sz="2600">
                <a:solidFill>
                  <a:srgbClr val="000000"/>
                </a:solidFill>
                <a:latin typeface="Zoho Puvi-light"/>
              </a:rPr>
              <a:t> </a:t>
            </a:r>
            <a:r>
              <a:rPr dirty="0" lang="en-US" sz="2600">
                <a:solidFill>
                  <a:srgbClr val="000000"/>
                </a:solidFill>
                <a:latin typeface="Zoho Puvi-light"/>
              </a:rPr>
              <a:t>systems</a:t>
            </a:r>
            <a:endParaRPr dirty="0" lang="en-US" sz="2600">
              <a:solidFill>
                <a:srgbClr val="000000"/>
              </a:solidFill>
              <a:latin typeface="Zoho Puvi-light"/>
            </a:endParaRPr>
          </a:p>
        </p:txBody>
      </p:sp>
      <p:sp>
        <p:nvSpPr>
          <p:cNvPr id="4" name="">
            <a:extLst>
              <a:ext uri="{09E82CAF-098B-44BA-A27F-9775DA81B132}">
                <a16:creationId xmlns:a16="http://schemas.microsoft.com/office/drawing/2010/main" id="{E3C617E9-ED2A-42B0-B0C2-841958127E38}"/>
              </a:ext>
            </a:extLst>
          </p:cNvPr>
          <p:cNvSpPr txBox="1">
            <a:spLocks noGrp="true"/>
          </p:cNvSpPr>
          <p:nvPr/>
        </p:nvSpPr>
        <p:spPr>
          <a:xfrm rot="0">
            <a:off x="5448300" y="1734093"/>
            <a:ext cx="3003261" cy="1946271"/>
          </a:xfrm>
          <a:prstGeom prst="rect">
            <a:avLst/>
          </a:prstGeom>
        </p:spPr>
        <p:txBody>
          <a:bodyPr anchor="t" rtlCol="0"/>
          <a:lstStyle/>
          <a:p>
            <a:pPr algn="l"/>
            <a:r>
              <a:rPr b="1" dirty="0" lang="en-US" sz="2600">
                <a:solidFill>
                  <a:srgbClr val="ffffff"/>
                </a:solidFill>
                <a:latin typeface="Zoho Puvi"/>
              </a:rPr>
              <a:t>Reduce or eliminate</a:t>
            </a:r>
            <a:r>
              <a:rPr b="1" dirty="0" lang="en-US" sz="2600">
                <a:solidFill>
                  <a:srgbClr val="ffffff"/>
                </a:solidFill>
                <a:latin typeface="Zoho Puvi"/>
              </a:rPr>
              <a:t> inter-department dependencies</a:t>
            </a:r>
            <a:endParaRPr b="1" dirty="0" lang="en-US" sz="2600">
              <a:solidFill>
                <a:srgbClr val="ffffff"/>
              </a:solidFill>
              <a:latin typeface="Zoho Puvi"/>
            </a:endParaRPr>
          </a:p>
        </p:txBody>
      </p:sp>
      <p:sp>
        <p:nvSpPr>
          <p:cNvPr id="5" name="">
            <a:extLst>
              <a:ext uri="{75D896CC-156F-4A4B-B62C-DDAFC4126D64}">
                <a16:creationId xmlns:a16="http://schemas.microsoft.com/office/drawing/2010/main" id="{F43B899A-51D4-4BBF-B0E1-2BF6D7F885C6}"/>
              </a:ext>
            </a:extLst>
          </p:cNvPr>
          <p:cNvSpPr txBox="1"/>
          <p:nvPr/>
        </p:nvSpPr>
        <p:spPr>
          <a:xfrm flipH="false" flipV="false" rot="0">
            <a:off x="838200" y="2741771"/>
            <a:ext cx="2918365" cy="938593"/>
          </a:xfrm>
          <a:prstGeom prst="rect">
            <a:avLst/>
          </a:prstGeom>
        </p:spPr>
        <p:txBody>
          <a:bodyPr bIns="47625" lIns="95250" rIns="95250" rtlCol="0" tIns="47625">
            <a:noAutofit/>
          </a:bodyPr>
          <a:lstStyle/>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Big effort for small changes</a:t>
            </a:r>
          </a:p>
          <a:p>
            <a:pPr algn="l" indent="-190500" marL="190500" rtl="false">
              <a:lnSpc>
                <a:spcPct val="125000"/>
              </a:lnSpc>
              <a:spcBef>
                <a:spcPts val="750"/>
              </a:spcBef>
              <a:spcAft>
                <a:spcPts val="0"/>
              </a:spcAft>
              <a:buClr>
                <a:schemeClr val="tx1"/>
              </a:buClr>
              <a:buFont typeface="Arial"/>
              <a:buChar char="•"/>
              <a:defRPr dirty="0" lang="en-US" sz="1400">
                <a:solidFill>
                  <a:schemeClr val="tx1"/>
                </a:solidFill>
                <a:latin typeface="Open Sans"/>
              </a:defRPr>
            </a:pPr>
            <a:r>
              <a:rPr b="0" dirty="0" lang="en-US" sz="1400">
                <a:solidFill>
                  <a:schemeClr val="tx1"/>
                </a:solidFill>
                <a:latin typeface="Zoho Puvi"/>
              </a:rPr>
              <a:t>Dependence on IT department</a:t>
            </a:r>
            <a:endParaRPr b="0" dirty="0" lang="en-US" sz="1400">
              <a:solidFill>
                <a:schemeClr val="tx1"/>
              </a:solidFill>
              <a:latin typeface="Zoho Puvi"/>
            </a:endParaRPr>
          </a:p>
        </p:txBody>
      </p:sp>
      <p:pic>
        <p:nvPicPr>
          <p:cNvPr id="6" name="">
            <a:extLst>
              <a:ext uri="{5DAFC4D0-7249-4D5A-ADC1-CCE030FB8BA6}">
                <a16:creationId xmlns:a16="http://schemas.microsoft.com/office/drawing/2010/main" id="{6445077E-B494-47A6-9E51-B2D634F59894}"/>
              </a:ext>
            </a:extLst>
          </p:cNvPr>
          <p:cNvPicPr>
            <a:picLocks noChangeAspect="true"/>
          </p:cNvPicPr>
          <p:nvPr/>
        </p:nvPicPr>
        <p:blipFill>
          <a:blip r:embed="rId2"/>
          <a:stretch>
            <a:fillRect/>
          </a:stretch>
        </p:blipFill>
        <p:spPr>
          <a:xfrm flipH="false" flipV="false" rot="0">
            <a:off x="7734300" y="4467225"/>
            <a:ext cx="1112246" cy="381000"/>
          </a:xfrm>
          <a:prstGeom prst="rect">
            <a:avLst/>
          </a:prstGeom>
          <a:noFill/>
        </p:spPr>
      </p:pic>
      <p:sp>
        <p:nvSpPr>
          <p:cNvPr id="7" name="">
            <a:extLst>
              <a:ext uri="{32AB5519-E812-4AD5-AD79-6358E98BCCD6}">
                <a16:creationId xmlns:a16="http://schemas.microsoft.com/office/drawing/2010/main" id="{12893049-10DC-4439-82E6-1DB968FAEFEB}"/>
              </a:ext>
            </a:extLst>
          </p:cNvPr>
          <p:cNvSpPr/>
          <p:nvPr/>
        </p:nvSpPr>
        <p:spPr>
          <a:xfrm flipH="false" flipV="false" rot="0">
            <a:off x="7485412" y="542925"/>
            <a:ext cx="224482" cy="173343"/>
          </a:xfrm>
          <a:prstGeom prst="heart">
            <a:avLst/>
          </a:prstGeom>
          <a:noFill/>
          <a:ln cap="flat" w="19050">
            <a:solidFill>
              <a:schemeClr val="bg1"/>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8" name="">
            <a:extLst>
              <a:ext uri="{5072AFD6-4D74-4C4F-A0F7-CE03F68A1010}">
                <a16:creationId xmlns:a16="http://schemas.microsoft.com/office/drawing/2010/main" id="{92F9BD7F-54A9-48E5-9831-7EE792F0BDD6}"/>
              </a:ext>
            </a:extLst>
          </p:cNvPr>
          <p:cNvSpPr txBox="1">
            <a:spLocks noGrp="true"/>
          </p:cNvSpPr>
          <p:nvPr/>
        </p:nvSpPr>
        <p:spPr>
          <a:xfrm rot="0">
            <a:off x="5476008" y="485775"/>
            <a:ext cx="2741304" cy="367998"/>
          </a:xfrm>
          <a:prstGeom prst="rect">
            <a:avLst/>
          </a:prstGeom>
        </p:spPr>
        <p:txBody>
          <a:bodyPr anchor="t" rtlCol="0"/>
          <a:lstStyle/>
          <a:p>
            <a:pPr algn="l"/>
            <a:r>
              <a:rPr b="0" dirty="0" lang="en-US" sz="1400">
                <a:solidFill>
                  <a:srgbClr val="ffffff"/>
                </a:solidFill>
                <a:latin typeface="Zoho Puvi"/>
              </a:rPr>
              <a:t>What customers want</a:t>
            </a:r>
            <a:endParaRPr b="0" dirty="0" lang="en-US" sz="1400">
              <a:solidFill>
                <a:srgbClr val="ffffff"/>
              </a:solidFill>
              <a:latin typeface="Zoho Puvi"/>
            </a:endParaRPr>
          </a:p>
        </p:txBody>
      </p:sp>
      <p:sp>
        <p:nvSpPr>
          <p:cNvPr id="9" name="">
            <a:extLst>
              <a:ext uri="{D8B15C5E-8437-401A-8CC5-080878EAFDCB}">
                <a16:creationId xmlns:a16="http://schemas.microsoft.com/office/drawing/2010/main" id="{56A4493A-2E3F-48BF-877E-C2A22B582544}"/>
              </a:ext>
            </a:extLst>
          </p:cNvPr>
          <p:cNvSpPr txBox="1">
            <a:spLocks noGrp="true"/>
          </p:cNvSpPr>
          <p:nvPr/>
        </p:nvSpPr>
        <p:spPr>
          <a:xfrm rot="0">
            <a:off x="866775" y="504825"/>
            <a:ext cx="2918365" cy="321525"/>
          </a:xfrm>
          <a:prstGeom prst="rect">
            <a:avLst/>
          </a:prstGeom>
        </p:spPr>
        <p:txBody>
          <a:bodyPr anchor="t" rtlCol="0"/>
          <a:lstStyle/>
          <a:p>
            <a:pPr algn="l"/>
            <a:r>
              <a:rPr b="0" dirty="0" lang="en-US" sz="1400">
                <a:solidFill>
                  <a:srgbClr val="c2212f"/>
                </a:solidFill>
                <a:latin typeface="Zoho Puvi"/>
              </a:rPr>
              <a:t>What customers are </a:t>
            </a:r>
            <a:r>
              <a:rPr b="0" dirty="0" lang="en-US" sz="1400">
                <a:solidFill>
                  <a:srgbClr val="c2212f"/>
                </a:solidFill>
                <a:latin typeface="Zoho Puvi"/>
              </a:rPr>
              <a:t>using</a:t>
            </a:r>
            <a:endParaRPr b="0" dirty="0" lang="en-US" sz="1400">
              <a:solidFill>
                <a:srgbClr val="c2212f"/>
              </a:solidFill>
              <a:latin typeface="Zoho Puvi"/>
            </a:endParaRPr>
          </a:p>
        </p:txBody>
      </p:sp>
    </p:spTree>
    <p:extLst>
      <p:ext uri="{6AE6C29E-777F-4935-9FCA-8E120789FDCE}">
        <p14:creationId xmlns:p14="http://schemas.microsoft.com/office/powerpoint/2010/main" val="1710311169034"/>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1" val="Zoho Puvi-light"/>
  <p:tag name="webfont3" val="Zoho Puvi-demi_bold"/>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2d83d8"/>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bodyPr anchor="ctr" rtlCol="0"/>
      <a:lstStyle>
        <a:lvl1pPr algn="ctr" lvl="0"/>
      </a:lstStyle>
      <a:style>
        <a:lnRef idx="0"/>
        <a:fillRef idx="1">
          <a:schemeClr val="accent1"/>
        </a:fillRef>
        <a:effectRef idx="0">
          <a:schemeClr val="accent1"/>
        </a:effectRef>
        <a:fontRef idx="none"/>
      </a: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2023-10-15T23:25:46Z</dcterms:created>
  <dcterms:modified xsi:type="dcterms:W3CDTF">2024-03-12T23:15:28Z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2109595</vt:lpwstr>
  </property>
  <property fmtid="{D5CDD505-2E9C-101B-9397-08002B2CF9AE}" name="NXPowerLiteSettings" pid="3">
    <vt:lpwstr>F7000400038000</vt:lpwstr>
  </property>
  <property fmtid="{D5CDD505-2E9C-101B-9397-08002B2CF9AE}" name="NXPowerLiteVersion" pid="4">
    <vt:lpwstr>S10.2.0</vt:lpwstr>
  </property>
</Properties>
</file>